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8788"/>
          </a:xfrm>
          <a:prstGeom prst="rect">
            <a:avLst/>
          </a:prstGeom>
          <a:noFill/>
          <a:ln>
            <a:noFill/>
          </a:ln>
        </p:spPr>
        <p:txBody>
          <a:bodyPr anchorCtr="0" anchor="t" bIns="91425" lIns="91425" rIns="91425" wrap="square"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4" name="Shape 4"/>
          <p:cNvSpPr txBox="1"/>
          <p:nvPr>
            <p:ph idx="10" type="dt"/>
          </p:nvPr>
        </p:nvSpPr>
        <p:spPr>
          <a:xfrm>
            <a:off x="3884612" y="0"/>
            <a:ext cx="2971799" cy="458788"/>
          </a:xfrm>
          <a:prstGeom prst="rect">
            <a:avLst/>
          </a:prstGeom>
          <a:noFill/>
          <a:ln>
            <a:noFill/>
          </a:ln>
        </p:spPr>
        <p:txBody>
          <a:bodyPr anchorCtr="0" anchor="t" bIns="91425" lIns="91425" rIns="91425" wrap="square" tIns="91425"/>
          <a:lstStyle>
            <a:lvl1pPr indent="0" lvl="0" marL="0" marR="0" rtl="0" algn="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5" name="Shape 5"/>
          <p:cNvSpPr/>
          <p:nvPr>
            <p:ph idx="3" type="sldImg"/>
          </p:nvPr>
        </p:nvSpPr>
        <p:spPr>
          <a:xfrm>
            <a:off x="1371600" y="1143000"/>
            <a:ext cx="41148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399" cy="3600450"/>
          </a:xfrm>
          <a:prstGeom prst="rect">
            <a:avLst/>
          </a:prstGeom>
          <a:noFill/>
          <a:ln>
            <a:noFill/>
          </a:ln>
        </p:spPr>
        <p:txBody>
          <a:bodyPr anchorCtr="0" anchor="t" bIns="91425" lIns="91425" rIns="91425" wrap="square" tIns="91425"/>
          <a:lstStyle>
            <a:lvl1pPr indent="0" lvl="0" marL="0" marR="0" rtl="0" algn="l">
              <a:spcBef>
                <a:spcPts val="0"/>
              </a:spcBef>
              <a:buChar char="●"/>
              <a:defRPr/>
            </a:lvl1pPr>
            <a:lvl2pPr indent="0" lvl="1" marL="457200" marR="0" rtl="0" algn="l">
              <a:spcBef>
                <a:spcPts val="0"/>
              </a:spcBef>
              <a:buChar char="○"/>
              <a:defRPr/>
            </a:lvl2pPr>
            <a:lvl3pPr indent="0" lvl="2" marL="914400" marR="0" rtl="0" algn="l">
              <a:spcBef>
                <a:spcPts val="0"/>
              </a:spcBef>
              <a:buChar char="■"/>
              <a:defRPr/>
            </a:lvl3pPr>
            <a:lvl4pPr indent="0" lvl="3" marL="1371600" marR="0" rtl="0" algn="l">
              <a:spcBef>
                <a:spcPts val="0"/>
              </a:spcBef>
              <a:buChar char="●"/>
              <a:defRPr/>
            </a:lvl4pPr>
            <a:lvl5pPr indent="0" lvl="4" marL="1828800" marR="0" rtl="0" algn="l">
              <a:spcBef>
                <a:spcPts val="0"/>
              </a:spcBef>
              <a:buChar char="○"/>
              <a:defRPr/>
            </a:lvl5pPr>
            <a:lvl6pPr indent="0" lvl="5" marL="2286000" marR="0" rtl="0" algn="l">
              <a:spcBef>
                <a:spcPts val="0"/>
              </a:spcBef>
              <a:buChar char="■"/>
              <a:defRPr/>
            </a:lvl6pPr>
            <a:lvl7pPr indent="0" lvl="6" marL="2743200" marR="0" rtl="0" algn="l">
              <a:spcBef>
                <a:spcPts val="0"/>
              </a:spcBef>
              <a:buChar char="●"/>
              <a:defRPr/>
            </a:lvl7pPr>
            <a:lvl8pPr indent="0" lvl="7" marL="3200400" marR="0" rtl="0" algn="l">
              <a:spcBef>
                <a:spcPts val="0"/>
              </a:spcBef>
              <a:buChar char="○"/>
              <a:defRPr/>
            </a:lvl8pPr>
            <a:lvl9pPr indent="0" lvl="8" marL="3657600" marR="0" rtl="0" algn="l">
              <a:spcBef>
                <a:spcPts val="0"/>
              </a:spcBef>
              <a:buChar char="■"/>
              <a:defRPr/>
            </a:lvl9pPr>
          </a:lstStyle>
          <a:p/>
        </p:txBody>
      </p:sp>
      <p:sp>
        <p:nvSpPr>
          <p:cNvPr id="7" name="Shape 7"/>
          <p:cNvSpPr txBox="1"/>
          <p:nvPr>
            <p:ph idx="11" type="ftr"/>
          </p:nvPr>
        </p:nvSpPr>
        <p:spPr>
          <a:xfrm>
            <a:off x="0" y="8685213"/>
            <a:ext cx="2971799" cy="458786"/>
          </a:xfrm>
          <a:prstGeom prst="rect">
            <a:avLst/>
          </a:prstGeom>
          <a:noFill/>
          <a:ln>
            <a:noFill/>
          </a:ln>
        </p:spPr>
        <p:txBody>
          <a:bodyPr anchorCtr="0" anchor="b" bIns="91425" lIns="91425" rIns="91425" wrap="square"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8" name="Shape 8"/>
          <p:cNvSpPr txBox="1"/>
          <p:nvPr>
            <p:ph idx="12" type="sldNum"/>
          </p:nvPr>
        </p:nvSpPr>
        <p:spPr>
          <a:xfrm>
            <a:off x="3884612" y="8685213"/>
            <a:ext cx="2971799" cy="458786"/>
          </a:xfrm>
          <a:prstGeom prst="rect">
            <a:avLst/>
          </a:prstGeom>
          <a:noFill/>
          <a:ln>
            <a:noFill/>
          </a:ln>
        </p:spPr>
        <p:txBody>
          <a:bodyPr anchorCtr="0" anchor="b" bIns="45700" lIns="91425" rIns="91425" wrap="square" tIns="45700">
            <a:noAutofit/>
          </a:bodyPr>
          <a:lstStyle/>
          <a:p>
            <a:pPr indent="0" lvl="0" marL="0" marR="0" rtl="0" algn="r">
              <a:spcBef>
                <a:spcPts val="0"/>
              </a:spcBef>
              <a:buSzPct val="25000"/>
              <a:buNone/>
            </a:pPr>
            <a:fld id="{00000000-1234-1234-1234-123412341234}" type="slidenum">
              <a:rPr b="0" i="0" lang="zh-TW"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ulipulichen.github.io/blogger/posts/2017/03/popup.html?_=&amp;icon=http://blog.codepen.io/wp-content/uploads/2012/06/Button-Fill-Black-Large.png&amp;url=http://codepen.io/pulipuli/full/dvjVmM/" TargetMode="External"/><Relationship Id="rId3" Type="http://schemas.openxmlformats.org/officeDocument/2006/relationships/hyperlink" Target="https://docs.google.com/presentation/d/1IzqVK62HA6iHjgLJ7YFiNykqtHkeL2skL9X5G54U0no/edit?usp=sharin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2e2OtjVU5lyYIZ9mbaERWTK5MqL2pmiVd8I1qTklEcQ/edit"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2e2OtjVU5lyYIZ9mbaERWTK5MqL2pmiVd8I1qTklEcQ/edi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ypcesor.com/2014/03/google-drive.html" TargetMode="External"/><Relationship Id="rId3" Type="http://schemas.openxmlformats.org/officeDocument/2006/relationships/hyperlink" Target="https://zapier.com/learn/google-sheets/best-google-sheets-addon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2e2OtjVU5lyYIZ9mbaERWTK5MqL2pmiVd8I1qTklEcQ/edit?usp=drive_web"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rome.google.com/webstore/detail/solver/iennicjichkeiajiflbcmaaohildohpb"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2e2OtjVU5lyYIZ9mbaERWTK5MqL2pmiVd8I1qTklEcQ/edit"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dULvUpeyuCyASapN0ciktoN93fCBPlkhW9-ixU_DrA/edit?usp=sharing"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ops.udn.com/oops/story/6698/1088792"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Buy38_lN_kePoKSVBl8DGFg-dRf3e_S-KwfAgA6LAk8/edit?usp=sharing"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com/Jumbo-Rubber-Duck-Bath-Toy/dp/B00ODBPB1U"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Clr>
                <a:schemeClr val="dk1"/>
              </a:buClr>
              <a:buSzPct val="78571"/>
              <a:buFont typeface="Arial"/>
              <a:buNone/>
            </a:pPr>
            <a:r>
              <a:rPr lang="zh-TW" u="sng">
                <a:solidFill>
                  <a:schemeClr val="hlink"/>
                </a:solidFill>
                <a:hlinkClick r:id="rId2"/>
              </a:rPr>
              <a:t>http://pulipulichen.github.io/blogger/posts/2017/03/popup.html?_=&amp;icon=http://blog.codepen.io/wp-content/uploads/2012/06/Button-Fill-Black-Large.png&amp;url=http://codepen.io/pulipuli/full/dvjVmM/</a:t>
            </a:r>
            <a:r>
              <a:rPr lang="zh-TW">
                <a:solidFill>
                  <a:schemeClr val="dk1"/>
                </a:solidFill>
              </a:rPr>
              <a:t>  </a:t>
            </a: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rPr lang="zh-TW" u="sng">
                <a:solidFill>
                  <a:schemeClr val="hlink"/>
                </a:solidFill>
                <a:hlinkClick r:id="rId3"/>
              </a:rPr>
              <a:t>https://docs.google.com/presentation/d/1IzqVK62HA6iHjgLJ7YFiNykqtHkeL2skL9X5G54U0no/edit?usp=sharing</a:t>
            </a:r>
            <a:r>
              <a:rPr lang="zh-TW"/>
              <a:t>  </a:t>
            </a:r>
          </a:p>
          <a:p>
            <a:pPr lvl="0">
              <a:spcBef>
                <a:spcPts val="0"/>
              </a:spcBef>
              <a:buClr>
                <a:schemeClr val="dk1"/>
              </a:buClr>
              <a:buSzPct val="78571"/>
              <a:buFont typeface="Arial"/>
              <a:buNone/>
            </a:pPr>
            <a:r>
              <a:rPr lang="zh-TW"/>
              <a:t>---------------------</a:t>
            </a:r>
          </a:p>
          <a:p>
            <a:pPr lvl="0">
              <a:spcBef>
                <a:spcPts val="0"/>
              </a:spcBef>
              <a:buClr>
                <a:schemeClr val="dk1"/>
              </a:buClr>
              <a:buSzPct val="78571"/>
              <a:buFont typeface="Arial"/>
              <a:buNone/>
            </a:pPr>
            <a:r>
              <a:t/>
            </a:r>
            <a:endParaRPr>
              <a:solidFill>
                <a:schemeClr val="dk1"/>
              </a:solidFill>
            </a:endParaRPr>
          </a:p>
          <a:p>
            <a:pPr lvl="0">
              <a:spcBef>
                <a:spcPts val="0"/>
              </a:spcBef>
              <a:buClr>
                <a:schemeClr val="dk1"/>
              </a:buClr>
              <a:buSzPct val="78571"/>
              <a:buFont typeface="Arial"/>
              <a:buNone/>
            </a:pPr>
            <a:r>
              <a:rPr lang="zh-TW">
                <a:solidFill>
                  <a:schemeClr val="dk1"/>
                </a:solidFill>
              </a:rPr>
              <a:t>https://docs.google.com/presentation/d/1IzqVK62HA6iHjgLJ7YFiNykqtHkeL2skL9X5G54U0no/edit?usp=sharing</a:t>
            </a:r>
          </a:p>
          <a:p>
            <a:pPr lvl="0">
              <a:spcBef>
                <a:spcPts val="0"/>
              </a:spcBef>
              <a:buClr>
                <a:schemeClr val="dk1"/>
              </a:buClr>
              <a:buSzPct val="78571"/>
              <a:buFont typeface="Arial"/>
              <a:buNone/>
            </a:pPr>
            <a:r>
              <a:t/>
            </a:r>
            <a:endParaRPr>
              <a:solidFill>
                <a:schemeClr val="dk1"/>
              </a:solidFill>
            </a:endParaRPr>
          </a:p>
          <a:p>
            <a:pPr lvl="0">
              <a:spcBef>
                <a:spcPts val="0"/>
              </a:spcBef>
              <a:buClr>
                <a:schemeClr val="dk1"/>
              </a:buClr>
              <a:buSzPct val="78571"/>
              <a:buFont typeface="Arial"/>
              <a:buNone/>
            </a:pPr>
            <a:r>
              <a:rPr lang="zh-TW">
                <a:solidFill>
                  <a:schemeClr val="dk1"/>
                </a:solidFill>
              </a:rPr>
              <a:t>W08 最佳化問題：規劃求解</a:t>
            </a:r>
          </a:p>
          <a:p>
            <a:pPr lvl="0">
              <a:spcBef>
                <a:spcPts val="0"/>
              </a:spcBef>
              <a:buClr>
                <a:schemeClr val="dk1"/>
              </a:buClr>
              <a:buSzPct val="78571"/>
              <a:buFont typeface="Arial"/>
              <a:buNone/>
            </a:pPr>
            <a:r>
              <a:t/>
            </a:r>
            <a:endParaRPr>
              <a:solidFill>
                <a:schemeClr val="dk1"/>
              </a:solidFill>
            </a:endParaRPr>
          </a:p>
          <a:p>
            <a:pPr lvl="0">
              <a:spcBef>
                <a:spcPts val="0"/>
              </a:spcBef>
              <a:buClr>
                <a:schemeClr val="dk1"/>
              </a:buClr>
              <a:buSzPct val="78571"/>
              <a:buFont typeface="Arial"/>
              <a:buNone/>
            </a:pPr>
            <a:r>
              <a:rPr lang="zh-TW">
                <a:solidFill>
                  <a:schemeClr val="dk1"/>
                </a:solidFill>
              </a:rPr>
              <a:t>-------------------</a:t>
            </a:r>
          </a:p>
          <a:p>
            <a:pPr lvl="0">
              <a:spcBef>
                <a:spcPts val="0"/>
              </a:spcBef>
              <a:buClr>
                <a:schemeClr val="dk1"/>
              </a:buClr>
              <a:buSzPct val="78571"/>
              <a:buFont typeface="Arial"/>
              <a:buNone/>
            </a:pPr>
            <a:r>
              <a:t/>
            </a:r>
            <a:endParaRPr>
              <a:solidFill>
                <a:schemeClr val="dk1"/>
              </a:solidFill>
            </a:endParaRPr>
          </a:p>
          <a:p>
            <a:pPr lvl="0">
              <a:spcBef>
                <a:spcPts val="0"/>
              </a:spcBef>
              <a:buClr>
                <a:schemeClr val="dk1"/>
              </a:buClr>
              <a:buSzPct val="78571"/>
              <a:buFont typeface="Arial"/>
              <a:buNone/>
            </a:pPr>
            <a:r>
              <a:rPr lang="zh-TW">
                <a:solidFill>
                  <a:schemeClr val="dk1"/>
                </a:solidFill>
              </a:rPr>
              <a:t>輔大網站的連結</a:t>
            </a:r>
          </a:p>
          <a:p>
            <a:pPr lvl="0">
              <a:spcBef>
                <a:spcPts val="0"/>
              </a:spcBef>
              <a:buClr>
                <a:schemeClr val="dk1"/>
              </a:buClr>
              <a:buSzPct val="78571"/>
              <a:buFont typeface="Arial"/>
              <a:buNone/>
            </a:pPr>
            <a:r>
              <a:t/>
            </a:r>
            <a:endParaRPr>
              <a:solidFill>
                <a:schemeClr val="dk1"/>
              </a:solidFill>
            </a:endParaRPr>
          </a:p>
          <a:p>
            <a:pPr lvl="0">
              <a:spcBef>
                <a:spcPts val="0"/>
              </a:spcBef>
              <a:buClr>
                <a:schemeClr val="dk1"/>
              </a:buClr>
              <a:buSzPct val="78571"/>
              <a:buFont typeface="Arial"/>
              <a:buNone/>
            </a:pPr>
            <a:r>
              <a:rPr lang="zh-TW">
                <a:solidFill>
                  <a:schemeClr val="dk1"/>
                </a:solidFill>
              </a:rPr>
              <a:t>尚未規劃完草稿</a:t>
            </a:r>
          </a:p>
          <a:p>
            <a:pPr lvl="0">
              <a:spcBef>
                <a:spcPts val="0"/>
              </a:spcBef>
              <a:buClr>
                <a:schemeClr val="dk1"/>
              </a:buClr>
              <a:buSzPct val="78571"/>
              <a:buFont typeface="Arial"/>
              <a:buNone/>
            </a:pPr>
            <a:r>
              <a:rPr lang="zh-TW">
                <a:solidFill>
                  <a:schemeClr val="dk1"/>
                </a:solidFill>
              </a:rPr>
              <a:t>尚未建立公開連結</a:t>
            </a:r>
          </a:p>
          <a:p>
            <a:pPr lvl="0">
              <a:spcBef>
                <a:spcPts val="0"/>
              </a:spcBef>
              <a:buClr>
                <a:schemeClr val="dk1"/>
              </a:buClr>
              <a:buSzPct val="78571"/>
              <a:buFont typeface="Arial"/>
              <a:buNone/>
            </a:pPr>
            <a:r>
              <a:t/>
            </a:r>
            <a:endParaRPr>
              <a:solidFill>
                <a:schemeClr val="dk1"/>
              </a:solidFill>
            </a:endParaRPr>
          </a:p>
          <a:p>
            <a:pPr lvl="0">
              <a:spcBef>
                <a:spcPts val="0"/>
              </a:spcBef>
              <a:buClr>
                <a:schemeClr val="dk1"/>
              </a:buClr>
              <a:buSzPct val="78571"/>
              <a:buFont typeface="Arial"/>
              <a:buNone/>
            </a:pPr>
            <a:r>
              <a:rPr lang="zh-TW">
                <a:solidFill>
                  <a:schemeClr val="dk1"/>
                </a:solidFill>
              </a:rPr>
              <a:t>尚未確認心智圖</a:t>
            </a:r>
          </a:p>
          <a:p>
            <a:pPr lvl="0">
              <a:spcBef>
                <a:spcPts val="0"/>
              </a:spcBef>
              <a:buClr>
                <a:schemeClr val="dk1"/>
              </a:buClr>
              <a:buSzPct val="78571"/>
              <a:buFont typeface="Arial"/>
              <a:buNone/>
            </a:pPr>
            <a:r>
              <a:rPr lang="zh-TW">
                <a:solidFill>
                  <a:schemeClr val="dk1"/>
                </a:solidFill>
              </a:rPr>
              <a:t>尚未刪去多餘投影片</a:t>
            </a:r>
          </a:p>
          <a:p>
            <a:pPr lvl="0">
              <a:spcBef>
                <a:spcPts val="0"/>
              </a:spcBef>
              <a:buClr>
                <a:schemeClr val="dk1"/>
              </a:buClr>
              <a:buSzPct val="78571"/>
              <a:buFont typeface="Arial"/>
              <a:buNone/>
            </a:pPr>
            <a:r>
              <a:rPr lang="zh-TW">
                <a:solidFill>
                  <a:schemeClr val="dk1"/>
                </a:solidFill>
              </a:rPr>
              <a:t>尚未確認投影片裡面的註解</a:t>
            </a:r>
          </a:p>
          <a:p>
            <a:pPr lvl="0">
              <a:spcBef>
                <a:spcPts val="0"/>
              </a:spcBef>
              <a:buClr>
                <a:schemeClr val="dk1"/>
              </a:buClr>
              <a:buSzPct val="78571"/>
              <a:buFont typeface="Arial"/>
              <a:buNone/>
            </a:pPr>
            <a:r>
              <a:t/>
            </a:r>
            <a:endParaRPr>
              <a:solidFill>
                <a:schemeClr val="dk1"/>
              </a:solidFill>
            </a:endParaRPr>
          </a:p>
          <a:p>
            <a:pPr lvl="0">
              <a:spcBef>
                <a:spcPts val="0"/>
              </a:spcBef>
              <a:buClr>
                <a:schemeClr val="dk1"/>
              </a:buClr>
              <a:buSzPct val="78571"/>
              <a:buFont typeface="Arial"/>
              <a:buNone/>
            </a:pPr>
            <a:r>
              <a:rPr lang="zh-TW">
                <a:solidFill>
                  <a:schemeClr val="dk1"/>
                </a:solidFill>
              </a:rPr>
              <a:t>尚未建立線上資源連結 Google</a:t>
            </a:r>
          </a:p>
          <a:p>
            <a:pPr lvl="0">
              <a:spcBef>
                <a:spcPts val="0"/>
              </a:spcBef>
              <a:buClr>
                <a:schemeClr val="dk1"/>
              </a:buClr>
              <a:buSzPct val="78571"/>
              <a:buFont typeface="Arial"/>
              <a:buNone/>
            </a:pPr>
            <a:r>
              <a:rPr lang="zh-TW">
                <a:solidFill>
                  <a:schemeClr val="dk1"/>
                </a:solidFill>
              </a:rPr>
              <a:t>尚未建立線上資源連結 PTT</a:t>
            </a:r>
          </a:p>
          <a:p>
            <a:pPr lvl="0">
              <a:spcBef>
                <a:spcPts val="0"/>
              </a:spcBef>
              <a:buClr>
                <a:schemeClr val="dk1"/>
              </a:buClr>
              <a:buSzPct val="78571"/>
              <a:buFont typeface="Arial"/>
              <a:buNone/>
            </a:pPr>
            <a:r>
              <a:rPr lang="zh-TW">
                <a:solidFill>
                  <a:schemeClr val="dk1"/>
                </a:solidFill>
              </a:rPr>
              <a:t>尚未討論區</a:t>
            </a:r>
          </a:p>
          <a:p>
            <a:pPr lvl="0">
              <a:spcBef>
                <a:spcPts val="0"/>
              </a:spcBef>
              <a:buClr>
                <a:schemeClr val="dk1"/>
              </a:buClr>
              <a:buSzPct val="78571"/>
              <a:buFont typeface="Arial"/>
              <a:buNone/>
            </a:pPr>
            <a:r>
              <a:rPr lang="zh-TW">
                <a:solidFill>
                  <a:schemeClr val="dk1"/>
                </a:solidFill>
              </a:rPr>
              <a:t>尚未上傳URL.txt教材</a:t>
            </a:r>
          </a:p>
          <a:p>
            <a:pPr lvl="0">
              <a:spcBef>
                <a:spcPts val="0"/>
              </a:spcBef>
              <a:buClr>
                <a:schemeClr val="dk1"/>
              </a:buClr>
              <a:buSzPct val="78571"/>
              <a:buFont typeface="Arial"/>
              <a:buNone/>
            </a:pPr>
            <a:r>
              <a:rPr lang="zh-TW">
                <a:solidFill>
                  <a:schemeClr val="dk1"/>
                </a:solidFill>
              </a:rPr>
              <a:t>尚未公告</a:t>
            </a:r>
          </a:p>
          <a:p>
            <a:pPr lvl="0">
              <a:spcBef>
                <a:spcPts val="0"/>
              </a:spcBef>
              <a:buClr>
                <a:schemeClr val="dk1"/>
              </a:buClr>
              <a:buSzPct val="78571"/>
              <a:buFont typeface="Arial"/>
              <a:buNone/>
            </a:pPr>
            <a:r>
              <a:t/>
            </a:r>
            <a:endParaRPr>
              <a:solidFill>
                <a:schemeClr val="dk1"/>
              </a:solidFill>
            </a:endParaRPr>
          </a:p>
          <a:p>
            <a:pPr lvl="0">
              <a:spcBef>
                <a:spcPts val="0"/>
              </a:spcBef>
              <a:buClr>
                <a:schemeClr val="dk1"/>
              </a:buClr>
              <a:buSzPct val="78571"/>
              <a:buFont typeface="Arial"/>
              <a:buNone/>
            </a:pPr>
            <a:r>
              <a:rPr lang="zh-TW">
                <a:solidFill>
                  <a:schemeClr val="dk1"/>
                </a:solidFill>
              </a:rPr>
              <a:t>-------------------</a:t>
            </a:r>
          </a:p>
          <a:p>
            <a:pPr lvl="0">
              <a:spcBef>
                <a:spcPts val="0"/>
              </a:spcBef>
              <a:buClr>
                <a:schemeClr val="dk1"/>
              </a:buClr>
              <a:buSzPct val="78571"/>
              <a:buFont typeface="Arial"/>
              <a:buNone/>
            </a:pPr>
            <a:r>
              <a:t/>
            </a:r>
            <a:endParaRPr>
              <a:solidFill>
                <a:schemeClr val="dk1"/>
              </a:solidFill>
            </a:endParaRPr>
          </a:p>
          <a:p>
            <a:pPr lvl="0">
              <a:spcBef>
                <a:spcPts val="0"/>
              </a:spcBef>
              <a:buClr>
                <a:schemeClr val="dk1"/>
              </a:buClr>
              <a:buSzPct val="78571"/>
              <a:buFont typeface="Arial"/>
              <a:buNone/>
            </a:pPr>
            <a:r>
              <a:rPr lang="zh-TW">
                <a:solidFill>
                  <a:schemeClr val="dk1"/>
                </a:solidFill>
              </a:rPr>
              <a:t>R0. 規劃大綱</a:t>
            </a:r>
          </a:p>
          <a:p>
            <a:pPr lvl="0">
              <a:spcBef>
                <a:spcPts val="0"/>
              </a:spcBef>
              <a:buClr>
                <a:schemeClr val="dk1"/>
              </a:buClr>
              <a:buSzPct val="78571"/>
              <a:buFont typeface="Arial"/>
              <a:buNone/>
            </a:pPr>
            <a:r>
              <a:rPr lang="zh-TW">
                <a:solidFill>
                  <a:schemeClr val="dk1"/>
                </a:solidFill>
              </a:rPr>
              <a:t>R1. 理論部分完成</a:t>
            </a:r>
          </a:p>
          <a:p>
            <a:pPr lvl="0">
              <a:spcBef>
                <a:spcPts val="0"/>
              </a:spcBef>
              <a:buClr>
                <a:schemeClr val="dk1"/>
              </a:buClr>
              <a:buSzPct val="78571"/>
              <a:buFont typeface="Arial"/>
              <a:buNone/>
            </a:pPr>
            <a:r>
              <a:rPr lang="zh-TW">
                <a:solidFill>
                  <a:schemeClr val="dk1"/>
                </a:solidFill>
              </a:rPr>
              <a:t>R2. 實作部分完成</a:t>
            </a:r>
          </a:p>
          <a:p>
            <a:pPr lvl="0">
              <a:spcBef>
                <a:spcPts val="0"/>
              </a:spcBef>
              <a:buClr>
                <a:schemeClr val="dk1"/>
              </a:buClr>
              <a:buSzPct val="78571"/>
              <a:buFont typeface="Arial"/>
              <a:buNone/>
            </a:pPr>
            <a:r>
              <a:rPr lang="zh-TW">
                <a:solidFill>
                  <a:schemeClr val="dk1"/>
                </a:solidFill>
              </a:rPr>
              <a:t>R3.修正未確定的例子， 刪除多餘的投影片</a:t>
            </a:r>
          </a:p>
          <a:p>
            <a:pPr lvl="0">
              <a:spcBef>
                <a:spcPts val="0"/>
              </a:spcBef>
              <a:buClr>
                <a:schemeClr val="dk1"/>
              </a:buClr>
              <a:buSzPct val="78571"/>
              <a:buFont typeface="Arial"/>
              <a:buNone/>
            </a:pPr>
            <a:r>
              <a:rPr lang="zh-TW">
                <a:solidFill>
                  <a:schemeClr val="dk1"/>
                </a:solidFill>
              </a:rPr>
              <a:t>R4. 實作單完成</a:t>
            </a:r>
          </a:p>
        </p:txBody>
      </p:sp>
      <p:sp>
        <p:nvSpPr>
          <p:cNvPr id="157" name="Shape 157"/>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303" name="Shape 303"/>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311" name="Shape 311"/>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326" name="Shape 326"/>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rtl="0">
              <a:spcBef>
                <a:spcPts val="0"/>
              </a:spcBef>
              <a:buNone/>
            </a:pPr>
            <a:r>
              <a:rPr lang="zh-TW" u="sng">
                <a:solidFill>
                  <a:schemeClr val="hlink"/>
                </a:solidFill>
                <a:hlinkClick r:id="rId2"/>
              </a:rPr>
              <a:t>https://docs.google.com/spreadsheets/d/12e2OtjVU5lyYIZ9mbaERWTK5MqL2pmiVd8I1qTklEcQ/edit</a:t>
            </a:r>
          </a:p>
          <a:p>
            <a:pPr lvl="0" rtl="0">
              <a:spcBef>
                <a:spcPts val="0"/>
              </a:spcBef>
              <a:buNone/>
            </a:pPr>
            <a:r>
              <a:t/>
            </a:r>
            <a:endParaRPr/>
          </a:p>
          <a:p>
            <a:pPr lvl="0" rtl="0">
              <a:spcBef>
                <a:spcPts val="0"/>
              </a:spcBef>
              <a:buNone/>
            </a:pPr>
            <a:r>
              <a:rPr lang="zh-TW"/>
              <a:t>Objective 目標變量</a:t>
            </a:r>
          </a:p>
          <a:p>
            <a:pPr lvl="0" rtl="0">
              <a:spcBef>
                <a:spcPts val="0"/>
              </a:spcBef>
              <a:buNone/>
            </a:pPr>
            <a:r>
              <a:rPr lang="zh-TW"/>
              <a:t>By Changing 決策變量</a:t>
            </a:r>
          </a:p>
          <a:p>
            <a:pPr lvl="0" rtl="0">
              <a:spcBef>
                <a:spcPts val="0"/>
              </a:spcBef>
              <a:buNone/>
            </a:pPr>
            <a:r>
              <a:rPr lang="zh-TW"/>
              <a:t>Subject To: 條件</a:t>
            </a:r>
          </a:p>
        </p:txBody>
      </p:sp>
      <p:sp>
        <p:nvSpPr>
          <p:cNvPr id="343" name="Shape 343"/>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rtl="0">
              <a:spcBef>
                <a:spcPts val="0"/>
              </a:spcBef>
              <a:buNone/>
            </a:pPr>
            <a:r>
              <a:rPr lang="zh-TW" u="sng">
                <a:solidFill>
                  <a:schemeClr val="hlink"/>
                </a:solidFill>
                <a:hlinkClick r:id="rId2"/>
              </a:rPr>
              <a:t>https://docs.google.com/spreadsheets/d/12e2OtjVU5lyYIZ9mbaERWTK5MqL2pmiVd8I1qTklEcQ/edit</a:t>
            </a:r>
          </a:p>
          <a:p>
            <a:pPr lvl="0" rtl="0">
              <a:spcBef>
                <a:spcPts val="0"/>
              </a:spcBef>
              <a:buNone/>
            </a:pPr>
            <a:r>
              <a:t/>
            </a:r>
            <a:endParaRPr/>
          </a:p>
          <a:p>
            <a:pPr lvl="0" rtl="0">
              <a:spcBef>
                <a:spcPts val="0"/>
              </a:spcBef>
              <a:buNone/>
            </a:pPr>
            <a:r>
              <a:rPr lang="zh-TW"/>
              <a:t>Objective 目標變量</a:t>
            </a:r>
          </a:p>
          <a:p>
            <a:pPr lvl="0" rtl="0">
              <a:spcBef>
                <a:spcPts val="0"/>
              </a:spcBef>
              <a:buNone/>
            </a:pPr>
            <a:r>
              <a:rPr lang="zh-TW"/>
              <a:t>By Changing 決策變量</a:t>
            </a:r>
          </a:p>
          <a:p>
            <a:pPr lvl="0" rtl="0">
              <a:spcBef>
                <a:spcPts val="0"/>
              </a:spcBef>
              <a:buNone/>
            </a:pPr>
            <a:r>
              <a:rPr lang="zh-TW"/>
              <a:t>Subject To: 條件</a:t>
            </a:r>
          </a:p>
        </p:txBody>
      </p:sp>
      <p:sp>
        <p:nvSpPr>
          <p:cNvPr id="364" name="Shape 364"/>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387" name="Shape 387"/>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400" name="Shape 400"/>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24" name="Shape 424"/>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437" name="Shape 437"/>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438" name="Shape 438"/>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449" name="Shape 449"/>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450" name="Shape 450"/>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rPr lang="zh-TW"/>
              <a:t>分析資料</a:t>
            </a:r>
          </a:p>
          <a:p>
            <a:pPr lvl="0">
              <a:spcBef>
                <a:spcPts val="0"/>
              </a:spcBef>
              <a:buNone/>
            </a:pPr>
            <a:r>
              <a:rPr lang="zh-TW"/>
              <a:t>分組分析</a:t>
            </a:r>
          </a:p>
          <a:p>
            <a:pPr lvl="0">
              <a:spcBef>
                <a:spcPts val="0"/>
              </a:spcBef>
              <a:buNone/>
            </a:pPr>
            <a:r>
              <a:t/>
            </a:r>
            <a:endParaRPr/>
          </a:p>
          <a:p>
            <a:pPr lvl="0">
              <a:spcBef>
                <a:spcPts val="0"/>
              </a:spcBef>
              <a:buNone/>
            </a:pPr>
            <a:r>
              <a:rPr lang="zh-TW"/>
              <a:t>我會了</a:t>
            </a:r>
          </a:p>
        </p:txBody>
      </p:sp>
      <p:sp>
        <p:nvSpPr>
          <p:cNvPr id="167" name="Shape 167"/>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Shape 46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468" name="Shape 468"/>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469" name="Shape 469"/>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480" name="Shape 480"/>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rPr lang="zh-TW" u="sng">
                <a:solidFill>
                  <a:schemeClr val="hlink"/>
                </a:solidFill>
                <a:hlinkClick r:id="rId2"/>
              </a:rPr>
              <a:t>http://www.playpcesor.com/2014/03/google-drive.html</a:t>
            </a:r>
          </a:p>
          <a:p>
            <a:pPr lvl="0">
              <a:spcBef>
                <a:spcPts val="0"/>
              </a:spcBef>
              <a:buNone/>
            </a:pPr>
            <a:r>
              <a:t/>
            </a:r>
            <a:endParaRPr/>
          </a:p>
          <a:p>
            <a:pPr lvl="0">
              <a:spcBef>
                <a:spcPts val="0"/>
              </a:spcBef>
              <a:buNone/>
            </a:pPr>
            <a:r>
              <a:rPr lang="zh-TW" u="sng">
                <a:solidFill>
                  <a:schemeClr val="hlink"/>
                </a:solidFill>
                <a:hlinkClick r:id="rId3"/>
              </a:rPr>
              <a:t>https://zapier.com/learn/google-sheets/best-google-sheets-addons/</a:t>
            </a:r>
          </a:p>
          <a:p>
            <a:pPr lvl="0">
              <a:spcBef>
                <a:spcPts val="0"/>
              </a:spcBef>
              <a:buNone/>
            </a:pPr>
            <a:r>
              <a:t/>
            </a:r>
            <a:endParaRPr/>
          </a:p>
          <a:p>
            <a:pPr lvl="0">
              <a:spcBef>
                <a:spcPts val="0"/>
              </a:spcBef>
              <a:buNone/>
            </a:pPr>
            <a:r>
              <a:t/>
            </a:r>
            <a:endParaRPr/>
          </a:p>
        </p:txBody>
      </p:sp>
      <p:sp>
        <p:nvSpPr>
          <p:cNvPr id="488" name="Shape 488"/>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Shape 50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501" name="Shape 501"/>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rPr lang="zh-TW" u="sng">
                <a:solidFill>
                  <a:schemeClr val="hlink"/>
                </a:solidFill>
                <a:hlinkClick r:id="rId2"/>
              </a:rPr>
              <a:t>https://docs.google.com/spreadsheets/d/12e2OtjVU5lyYIZ9mbaERWTK5MqL2pmiVd8I1qTklEcQ/edit?usp=drive_web</a:t>
            </a:r>
            <a:r>
              <a:rPr lang="zh-TW"/>
              <a:t> </a:t>
            </a:r>
          </a:p>
          <a:p>
            <a:pPr lvl="0">
              <a:spcBef>
                <a:spcPts val="0"/>
              </a:spcBef>
              <a:buNone/>
            </a:pPr>
            <a:r>
              <a:t/>
            </a:r>
            <a:endParaRPr/>
          </a:p>
          <a:p>
            <a:pPr lvl="0">
              <a:spcBef>
                <a:spcPts val="0"/>
              </a:spcBef>
              <a:buNone/>
            </a:pPr>
            <a:r>
              <a:rPr lang="zh-TW"/>
              <a:t>Solve resource allocation problems with linear and mixed-integer programming, nonlinear optimization, and evolutionary algorithms.</a:t>
            </a:r>
            <a:br>
              <a:rPr lang="zh-TW"/>
            </a:br>
            <a:r>
              <a:rPr lang="zh-TW"/>
              <a:t>With the Solver Add-on, created by Frontline Systems, developers of the Solver in Microsoft Excel (www.solver.com), you can define and solve many types of optimization problems in Google Sheets, just as you can with the Excel Solver and with Frontline's Solver App for Excel Online.</a:t>
            </a:r>
            <a:br>
              <a:rPr lang="zh-TW"/>
            </a:br>
            <a:br>
              <a:rPr lang="zh-TW"/>
            </a:br>
            <a:r>
              <a:rPr lang="zh-TW"/>
              <a:t>You can solve linear programming and mixed-integer programming problems with the Simplex LP Solver, nonlinear optimization problems with the GRG Nonlinear Solver, global optimization problems with the multistart method, and 'arbitrary' Sheets models containing any numeric formulas with the Evolutionary Solver. To learn more about optimization problems and what you can (and cannot) expect from solutions, visit www.solver.com/solver-addon-google-sheets-help-and-support.</a:t>
            </a:r>
            <a:br>
              <a:rPr lang="zh-TW"/>
            </a:br>
            <a:br>
              <a:rPr lang="zh-TW"/>
            </a:br>
            <a:r>
              <a:rPr lang="zh-TW"/>
              <a:t>You can use the Solver Add-on to find better ways to allocate scarce resources, maximize profits or minimize costs or risks, in a wide range of applications in finance and investment, marketing, manufacturing and production, distribution and logistics, purchasing, and human resources, as well as science and engineering. To see examples, visit www.solver.com. Many textbooks also include examples and discussions of Solver models -- see www.solver.com/recommended-books.</a:t>
            </a:r>
            <a:br>
              <a:rPr lang="zh-TW"/>
            </a:br>
            <a:br>
              <a:rPr lang="zh-TW"/>
            </a:br>
            <a:r>
              <a:rPr lang="zh-TW"/>
              <a:t>Problem size limits in the Solver Add-on are the same as in the Excel Solver (200 decision variables and 100 constraints in addition to bounds on the variables). There are no fixed limits on iterations or subproblems, but the backend server currently limits solving time to 30 seconds.</a:t>
            </a:r>
            <a:br>
              <a:rPr lang="zh-TW"/>
            </a:br>
            <a:br>
              <a:rPr lang="zh-TW"/>
            </a:br>
            <a:r>
              <a:rPr lang="zh-TW"/>
              <a:t>When you click the Solve button in the Add-on, your model is queued for solution by Frontline's backend Solver Server. This server has a finite capacity, as currently provisioned (and paid for) by Frontline Systems. To solve larger models (up to hundreds of thousands or millions of decision variables), please contact Frontline Systems at info@solver.com or 775-831-0300.</a:t>
            </a:r>
            <a:br>
              <a:rPr lang="zh-TW"/>
            </a:br>
            <a:r>
              <a:rPr lang="zh-TW"/>
              <a:t>我的評論</a:t>
            </a:r>
          </a:p>
        </p:txBody>
      </p:sp>
      <p:sp>
        <p:nvSpPr>
          <p:cNvPr id="502" name="Shape 502"/>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Shape 51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512" name="Shape 512"/>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513" name="Shape 513"/>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Shape 52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521" name="Shape 521"/>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rPr lang="zh-TW" u="sng">
                <a:solidFill>
                  <a:schemeClr val="hlink"/>
                </a:solidFill>
                <a:hlinkClick r:id="rId2"/>
              </a:rPr>
              <a:t>https://chrome.google.com/webstore/detail/solver/iennicjichkeiajiflbcmaaohildohpb</a:t>
            </a:r>
            <a:r>
              <a:rPr lang="zh-TW"/>
              <a:t> </a:t>
            </a:r>
          </a:p>
        </p:txBody>
      </p:sp>
      <p:sp>
        <p:nvSpPr>
          <p:cNvPr id="522" name="Shape 522"/>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Shape 53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534" name="Shape 534"/>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535" name="Shape 535"/>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Shape 54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546" name="Shape 546"/>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547" name="Shape 547"/>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559" name="Shape 559"/>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Shape 56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570" name="Shape 570"/>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571" name="Shape 571"/>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rPr lang="zh-TW"/>
              <a:t>給我解答！！</a:t>
            </a:r>
          </a:p>
          <a:p>
            <a:pPr lvl="0">
              <a:spcBef>
                <a:spcPts val="0"/>
              </a:spcBef>
              <a:buNone/>
            </a:pPr>
            <a:r>
              <a:t/>
            </a:r>
            <a:endParaRPr/>
          </a:p>
          <a:p>
            <a:pPr lvl="0">
              <a:spcBef>
                <a:spcPts val="0"/>
              </a:spcBef>
              <a:buNone/>
            </a:pPr>
            <a:r>
              <a:rPr lang="zh-TW"/>
              <a:t>老闆要的是能夠解決問題的最佳解答</a:t>
            </a:r>
          </a:p>
          <a:p>
            <a:pPr lvl="0">
              <a:spcBef>
                <a:spcPts val="0"/>
              </a:spcBef>
              <a:buNone/>
            </a:pPr>
            <a:r>
              <a:t/>
            </a:r>
            <a:endParaRPr/>
          </a:p>
          <a:p>
            <a:pPr lvl="0">
              <a:spcBef>
                <a:spcPts val="0"/>
              </a:spcBef>
              <a:buClr>
                <a:schemeClr val="dk1"/>
              </a:buClr>
              <a:buSzPct val="78571"/>
              <a:buFont typeface="Arial"/>
              <a:buNone/>
            </a:pPr>
            <a:r>
              <a:rPr lang="zh-TW">
                <a:solidFill>
                  <a:schemeClr val="dk1"/>
                </a:solidFill>
              </a:rPr>
              <a:t>老闆最近覺得當球隊老闆很賺錢</a:t>
            </a:r>
          </a:p>
          <a:p>
            <a:pPr lvl="0">
              <a:spcBef>
                <a:spcPts val="0"/>
              </a:spcBef>
              <a:buClr>
                <a:schemeClr val="dk1"/>
              </a:buClr>
              <a:buSzPct val="78571"/>
              <a:buFont typeface="Arial"/>
              <a:buNone/>
            </a:pPr>
            <a:r>
              <a:rPr lang="zh-TW">
                <a:solidFill>
                  <a:schemeClr val="dk1"/>
                </a:solidFill>
              </a:rPr>
              <a:t>他要組一隻夢幻球隊，要能夠讓每場比賽最高分</a:t>
            </a:r>
          </a:p>
          <a:p>
            <a:pPr lvl="0">
              <a:spcBef>
                <a:spcPts val="0"/>
              </a:spcBef>
              <a:buClr>
                <a:schemeClr val="dk1"/>
              </a:buClr>
              <a:buSzPct val="78571"/>
              <a:buFont typeface="Arial"/>
              <a:buNone/>
            </a:pPr>
            <a:r>
              <a:t/>
            </a:r>
            <a:endParaRPr>
              <a:solidFill>
                <a:schemeClr val="dk1"/>
              </a:solidFill>
            </a:endParaRPr>
          </a:p>
          <a:p>
            <a:pPr lvl="0">
              <a:spcBef>
                <a:spcPts val="0"/>
              </a:spcBef>
              <a:buClr>
                <a:schemeClr val="dk1"/>
              </a:buClr>
              <a:buSzPct val="78571"/>
              <a:buFont typeface="Arial"/>
              <a:buNone/>
            </a:pPr>
            <a:r>
              <a:rPr lang="zh-TW">
                <a:solidFill>
                  <a:schemeClr val="dk1"/>
                </a:solidFill>
              </a:rPr>
              <a:t>圖書館有專任，聘一個月多少錢？</a:t>
            </a:r>
          </a:p>
          <a:p>
            <a:pPr lvl="0">
              <a:spcBef>
                <a:spcPts val="0"/>
              </a:spcBef>
              <a:buNone/>
            </a:pPr>
            <a:r>
              <a:t/>
            </a:r>
            <a:endParaRPr/>
          </a:p>
        </p:txBody>
      </p:sp>
      <p:sp>
        <p:nvSpPr>
          <p:cNvPr id="194" name="Shape 194"/>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587" name="Shape 587"/>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Shape 60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604" name="Shape 604"/>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605" name="Shape 605"/>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Shape 61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615" name="Shape 615"/>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rPr lang="zh-TW" u="sng">
                <a:solidFill>
                  <a:schemeClr val="hlink"/>
                </a:solidFill>
                <a:hlinkClick r:id="rId2"/>
              </a:rPr>
              <a:t>https://docs.google.com/spreadsheets/d/12e2OtjVU5lyYIZ9mbaERWTK5MqL2pmiVd8I1qTklEcQ/edit</a:t>
            </a:r>
          </a:p>
          <a:p>
            <a:pPr lvl="0">
              <a:spcBef>
                <a:spcPts val="0"/>
              </a:spcBef>
              <a:buNone/>
            </a:pPr>
            <a:r>
              <a:t/>
            </a:r>
            <a:endParaRPr/>
          </a:p>
          <a:p>
            <a:pPr lvl="0">
              <a:spcBef>
                <a:spcPts val="0"/>
              </a:spcBef>
              <a:buNone/>
            </a:pPr>
            <a:r>
              <a:t/>
            </a:r>
            <a:endParaRPr/>
          </a:p>
        </p:txBody>
      </p:sp>
      <p:sp>
        <p:nvSpPr>
          <p:cNvPr id="616" name="Shape 616"/>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Shape 62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623" name="Shape 623"/>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rPr lang="zh-TW"/>
              <a:t>塑膠小鴨每個利潤？元</a:t>
            </a:r>
          </a:p>
          <a:p>
            <a:pPr lvl="0">
              <a:spcBef>
                <a:spcPts val="0"/>
              </a:spcBef>
              <a:buNone/>
            </a:pPr>
            <a:r>
              <a:rPr lang="zh-TW"/>
              <a:t>塑膠魚每個利潤？元</a:t>
            </a:r>
          </a:p>
          <a:p>
            <a:pPr lvl="0">
              <a:spcBef>
                <a:spcPts val="0"/>
              </a:spcBef>
              <a:buNone/>
            </a:pPr>
            <a:r>
              <a:rPr lang="zh-TW"/>
              <a:t>這段時間最多可以生產300隻塑膠小鴨</a:t>
            </a:r>
          </a:p>
          <a:p>
            <a:pPr lvl="0">
              <a:spcBef>
                <a:spcPts val="0"/>
              </a:spcBef>
              <a:buClr>
                <a:schemeClr val="dk1"/>
              </a:buClr>
              <a:buSzPct val="78571"/>
              <a:buFont typeface="Arial"/>
              <a:buNone/>
            </a:pPr>
            <a:r>
              <a:rPr lang="zh-TW">
                <a:solidFill>
                  <a:schemeClr val="dk1"/>
                </a:solidFill>
              </a:rPr>
              <a:t>這段時間最多可以生產400隻塑膠魚</a:t>
            </a:r>
          </a:p>
          <a:p>
            <a:pPr lvl="0">
              <a:spcBef>
                <a:spcPts val="0"/>
              </a:spcBef>
              <a:buNone/>
            </a:pPr>
            <a:r>
              <a:rPr lang="zh-TW"/>
              <a:t>塑膠小鴨多少個</a:t>
            </a:r>
          </a:p>
          <a:p>
            <a:pPr lvl="0">
              <a:spcBef>
                <a:spcPts val="0"/>
              </a:spcBef>
              <a:buNone/>
            </a:pPr>
            <a:r>
              <a:rPr lang="zh-TW"/>
              <a:t>塑膠魚多少個</a:t>
            </a:r>
          </a:p>
          <a:p>
            <a:pPr lvl="0">
              <a:spcBef>
                <a:spcPts val="0"/>
              </a:spcBef>
              <a:buNone/>
            </a:pPr>
            <a:r>
              <a:rPr lang="zh-TW"/>
              <a:t>利潤才會是最多呢？</a:t>
            </a:r>
          </a:p>
          <a:p>
            <a:pPr lvl="0">
              <a:spcBef>
                <a:spcPts val="0"/>
              </a:spcBef>
              <a:buNone/>
            </a:pPr>
            <a:r>
              <a:t/>
            </a:r>
            <a:endParaRPr/>
          </a:p>
        </p:txBody>
      </p:sp>
      <p:sp>
        <p:nvSpPr>
          <p:cNvPr id="624" name="Shape 624"/>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Shape 63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634" name="Shape 634"/>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rPr lang="zh-TW" u="sng">
                <a:solidFill>
                  <a:schemeClr val="hlink"/>
                </a:solidFill>
                <a:hlinkClick r:id="rId2"/>
              </a:rPr>
              <a:t>https://docs.google.com/document/d/16dULvUpeyuCyASapN0ciktoN93fCBPlkhW9-ixU_DrA/edit?usp=sharing</a:t>
            </a:r>
          </a:p>
          <a:p>
            <a:pPr lvl="0">
              <a:spcBef>
                <a:spcPts val="0"/>
              </a:spcBef>
              <a:buNone/>
            </a:pPr>
            <a:r>
              <a:t/>
            </a:r>
            <a:endParaRPr/>
          </a:p>
        </p:txBody>
      </p:sp>
      <p:sp>
        <p:nvSpPr>
          <p:cNvPr id="635" name="Shape 635"/>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Shape 64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642" name="Shape 642"/>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643" name="Shape 643"/>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Shape 65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656" name="Shape 656"/>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657" name="Shape 657"/>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Shape 66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669" name="Shape 669"/>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670" name="Shape 670"/>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Shape 67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679" name="Shape 679"/>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680" name="Shape 680"/>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689" name="Shape 689"/>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690" name="Shape 690"/>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rPr lang="zh-TW" u="sng">
                <a:solidFill>
                  <a:schemeClr val="hlink"/>
                </a:solidFill>
                <a:hlinkClick r:id="rId2"/>
              </a:rPr>
              <a:t>https://oops.udn.com/oops/story/6698/1088792</a:t>
            </a:r>
            <a:r>
              <a:rPr lang="zh-TW"/>
              <a:t> </a:t>
            </a:r>
          </a:p>
          <a:p>
            <a:pPr lvl="0">
              <a:spcBef>
                <a:spcPts val="0"/>
              </a:spcBef>
              <a:buNone/>
            </a:pPr>
            <a:r>
              <a:t/>
            </a:r>
            <a:endParaRPr/>
          </a:p>
          <a:p>
            <a:pPr lvl="0">
              <a:spcBef>
                <a:spcPts val="0"/>
              </a:spcBef>
              <a:buNone/>
            </a:pPr>
            <a:r>
              <a:t/>
            </a:r>
            <a:endParaRPr/>
          </a:p>
        </p:txBody>
      </p:sp>
      <p:sp>
        <p:nvSpPr>
          <p:cNvPr id="204" name="Shape 204"/>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Shape 70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707" name="Shape 707"/>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708" name="Shape 708"/>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Shape 72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724" name="Shape 724"/>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725" name="Shape 725"/>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Shape 73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738" name="Shape 738"/>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739" name="Shape 739"/>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Shape 75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759" name="Shape 759"/>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760" name="Shape 760"/>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Shape 77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780" name="Shape 780"/>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781" name="Shape 781"/>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Shape 80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802" name="Shape 802"/>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803" name="Shape 803"/>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Shape 81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817" name="Shape 817"/>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818" name="Shape 818"/>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Shape 83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831" name="Shape 831"/>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832" name="Shape 832"/>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Shape 84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848" name="Shape 848"/>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849" name="Shape 849"/>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Shape 86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863" name="Shape 863"/>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864" name="Shape 864"/>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227" name="Shape 227"/>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Shape 88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883" name="Shape 883"/>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884" name="Shape 884"/>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Shape 90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903" name="Shape 903"/>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904" name="Shape 904"/>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Shape 91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917" name="Shape 917"/>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918" name="Shape 918"/>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Shape 93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935" name="Shape 935"/>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936" name="Shape 936"/>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Shape 95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951" name="Shape 951"/>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952" name="Shape 952"/>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Shape 95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960" name="Shape 960"/>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961" name="Shape 961"/>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Shape 96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970" name="Shape 970"/>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rPr lang="zh-TW"/>
              <a:t>生產每個橡膠小鴨需要橡膠？</a:t>
            </a:r>
          </a:p>
          <a:p>
            <a:pPr lvl="0">
              <a:spcBef>
                <a:spcPts val="0"/>
              </a:spcBef>
              <a:buNone/>
            </a:pPr>
            <a:r>
              <a:rPr lang="zh-TW">
                <a:solidFill>
                  <a:schemeClr val="dk1"/>
                </a:solidFill>
              </a:rPr>
              <a:t>生產每個橡膠魚需要橡膠？</a:t>
            </a:r>
          </a:p>
          <a:p>
            <a:pPr lvl="0">
              <a:spcBef>
                <a:spcPts val="0"/>
              </a:spcBef>
              <a:buNone/>
            </a:pPr>
            <a:r>
              <a:rPr lang="zh-TW">
                <a:solidFill>
                  <a:schemeClr val="dk1"/>
                </a:solidFill>
              </a:rPr>
              <a:t>但橡膠最多只有？</a:t>
            </a:r>
          </a:p>
          <a:p>
            <a:pPr lvl="0">
              <a:spcBef>
                <a:spcPts val="0"/>
              </a:spcBef>
              <a:buNone/>
            </a:pPr>
            <a:r>
              <a:t/>
            </a:r>
            <a:endParaRPr>
              <a:solidFill>
                <a:schemeClr val="dk1"/>
              </a:solidFill>
            </a:endParaRPr>
          </a:p>
          <a:p>
            <a:pPr lvl="0">
              <a:spcBef>
                <a:spcPts val="0"/>
              </a:spcBef>
              <a:buClr>
                <a:schemeClr val="dk1"/>
              </a:buClr>
              <a:buSzPct val="78571"/>
              <a:buFont typeface="Arial"/>
              <a:buNone/>
            </a:pPr>
            <a:r>
              <a:rPr lang="zh-TW">
                <a:solidFill>
                  <a:schemeClr val="dk1"/>
                </a:solidFill>
              </a:rPr>
              <a:t>那麼要怎麼規劃呢？</a:t>
            </a:r>
          </a:p>
        </p:txBody>
      </p:sp>
      <p:sp>
        <p:nvSpPr>
          <p:cNvPr id="971" name="Shape 971"/>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Shape 97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980" name="Shape 980"/>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rPr lang="zh-TW" u="sng">
                <a:solidFill>
                  <a:schemeClr val="hlink"/>
                </a:solidFill>
                <a:hlinkClick r:id="rId2"/>
              </a:rPr>
              <a:t>https://docs.google.com/document/d/1Buy38_lN_kePoKSVBl8DGFg-dRf3e_S-KwfAgA6LAk8/edit?usp=sharing</a:t>
            </a:r>
          </a:p>
          <a:p>
            <a:pPr lvl="0">
              <a:spcBef>
                <a:spcPts val="0"/>
              </a:spcBef>
              <a:buNone/>
            </a:pPr>
            <a:r>
              <a:t/>
            </a:r>
            <a:endParaRPr/>
          </a:p>
          <a:p>
            <a:pPr lvl="0">
              <a:spcBef>
                <a:spcPts val="0"/>
              </a:spcBef>
              <a:buNone/>
            </a:pPr>
            <a:r>
              <a:t/>
            </a:r>
            <a:endParaRPr/>
          </a:p>
        </p:txBody>
      </p:sp>
      <p:sp>
        <p:nvSpPr>
          <p:cNvPr id="981" name="Shape 981"/>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Shape 98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988" name="Shape 988"/>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989" name="Shape 989"/>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Shape 99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997" name="Shape 997"/>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998" name="Shape 998"/>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rPr lang="zh-TW" u="sng">
                <a:solidFill>
                  <a:schemeClr val="hlink"/>
                </a:solidFill>
                <a:hlinkClick r:id="rId2"/>
              </a:rPr>
              <a:t>https://www.amazon.com/Jumbo-Rubber-Duck-Bath-Toy/dp/B00ODBPB1U</a:t>
            </a:r>
          </a:p>
          <a:p>
            <a:pPr lvl="0">
              <a:spcBef>
                <a:spcPts val="0"/>
              </a:spcBef>
              <a:buNone/>
            </a:pPr>
            <a:r>
              <a:t/>
            </a:r>
            <a:endParaRPr/>
          </a:p>
          <a:p>
            <a:pPr lvl="0">
              <a:spcBef>
                <a:spcPts val="0"/>
              </a:spcBef>
              <a:buNone/>
            </a:pPr>
            <a:r>
              <a:t/>
            </a:r>
            <a:endParaRPr/>
          </a:p>
        </p:txBody>
      </p:sp>
      <p:sp>
        <p:nvSpPr>
          <p:cNvPr id="244" name="Shape 244"/>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Shape 101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019" name="Shape 1019"/>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20" name="Shape 1020"/>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Shape 104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041" name="Shape 1041"/>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42" name="Shape 1042"/>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Shape 106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063" name="Shape 1063"/>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64" name="Shape 1064"/>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Shape 108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083" name="Shape 1083"/>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84" name="Shape 1084"/>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Shape 109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099" name="Shape 1099"/>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1100" name="Shape 1100"/>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Shape 111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116" name="Shape 1116"/>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1117" name="Shape 1117"/>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Shape 112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124" name="Shape 1124"/>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1125" name="Shape 1125"/>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Shape 113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140" name="Shape 1140"/>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1141" name="Shape 1141"/>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Shape 115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151" name="Shape 1151"/>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rtl="0">
              <a:spcBef>
                <a:spcPts val="0"/>
              </a:spcBef>
              <a:buNone/>
            </a:pPr>
            <a:r>
              <a:rPr lang="zh-TW"/>
              <a:t>https://docs.google.com/document/d/1Iun5k215lwyxS4wJ1ITulMD-iveGmkyyITOkP4URwpo/edit?usp=sharing</a:t>
            </a:r>
          </a:p>
        </p:txBody>
      </p:sp>
      <p:sp>
        <p:nvSpPr>
          <p:cNvPr id="1152" name="Shape 1152"/>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7" name="Shape 1157"/>
        <p:cNvGrpSpPr/>
        <p:nvPr/>
      </p:nvGrpSpPr>
      <p:grpSpPr>
        <a:xfrm>
          <a:off x="0" y="0"/>
          <a:ext cx="0" cy="0"/>
          <a:chOff x="0" y="0"/>
          <a:chExt cx="0" cy="0"/>
        </a:xfrm>
      </p:grpSpPr>
      <p:sp>
        <p:nvSpPr>
          <p:cNvPr id="1158" name="Shape 115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159" name="Shape 1159"/>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160" name="Shape 1160"/>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rt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260" name="Shape 260"/>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Shape 117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175" name="Shape 1175"/>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1176" name="Shape 1176"/>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271" name="Shape 271"/>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lvl="0">
              <a:spcBef>
                <a:spcPts val="0"/>
              </a:spcBef>
              <a:buNone/>
            </a:pPr>
            <a:r>
              <a:t/>
            </a:r>
            <a:endParaRPr/>
          </a:p>
        </p:txBody>
      </p:sp>
      <p:sp>
        <p:nvSpPr>
          <p:cNvPr id="294" name="Shape 294"/>
          <p:cNvSpPr txBox="1"/>
          <p:nvPr>
            <p:ph idx="12" type="sldNum"/>
          </p:nvPr>
        </p:nvSpPr>
        <p:spPr>
          <a:xfrm>
            <a:off x="3884612" y="8685213"/>
            <a:ext cx="2971800" cy="458700"/>
          </a:xfrm>
          <a:prstGeom prst="rect">
            <a:avLst/>
          </a:prstGeom>
        </p:spPr>
        <p:txBody>
          <a:bodyPr anchorCtr="0" anchor="b"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6.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6.jpg"/><Relationship Id="rId4" Type="http://schemas.openxmlformats.org/officeDocument/2006/relationships/image" Target="../media/image17.png"/><Relationship Id="rId5"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6.jpg"/><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hyperlink" Target="http://blog.pulipuli.info/" TargetMode="External"/><Relationship Id="rId7" Type="http://schemas.openxmlformats.org/officeDocument/2006/relationships/image" Target="../media/image18.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type="title">
  <p:cSld name="標題投影片">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Shape 15"/>
          <p:cNvSpPr txBox="1"/>
          <p:nvPr>
            <p:ph idx="1" type="subTitle"/>
          </p:nvPr>
        </p:nvSpPr>
        <p:spPr>
          <a:xfrm>
            <a:off x="1431750" y="4910000"/>
            <a:ext cx="4340700" cy="1100700"/>
          </a:xfrm>
          <a:prstGeom prst="rect">
            <a:avLst/>
          </a:prstGeom>
          <a:noFill/>
          <a:ln>
            <a:noFill/>
          </a:ln>
        </p:spPr>
        <p:txBody>
          <a:bodyPr anchorCtr="0" anchor="t" bIns="91425" lIns="91425" rIns="91425" wrap="square" tIns="91425"/>
          <a:lstStyle>
            <a:lvl1pPr indent="0" lvl="0" marL="0" marR="0" rtl="0">
              <a:spcBef>
                <a:spcPts val="360"/>
              </a:spcBef>
              <a:spcAft>
                <a:spcPts val="0"/>
              </a:spcAft>
              <a:buSzPct val="100000"/>
              <a:buFont typeface="Noto Symbol"/>
              <a:buNone/>
              <a:defRPr sz="2400">
                <a:solidFill>
                  <a:schemeClr val="dk2"/>
                </a:solidFill>
              </a:defRPr>
            </a:lvl1pPr>
            <a:lvl2pPr indent="-120650" lvl="1" marL="742950" marR="0" rtl="0">
              <a:spcBef>
                <a:spcPts val="520"/>
              </a:spcBef>
              <a:spcAft>
                <a:spcPts val="0"/>
              </a:spcAft>
              <a:buClr>
                <a:schemeClr val="dk2"/>
              </a:buClr>
              <a:buFont typeface="Noto Symbol"/>
              <a:buChar char="▪"/>
              <a:defRPr>
                <a:solidFill>
                  <a:schemeClr val="dk2"/>
                </a:solidFill>
              </a:defRPr>
            </a:lvl2pPr>
            <a:lvl3pPr indent="-76200" lvl="2" marL="1143000" marR="0" rtl="0">
              <a:spcBef>
                <a:spcPts val="480"/>
              </a:spcBef>
              <a:spcAft>
                <a:spcPts val="0"/>
              </a:spcAft>
              <a:buFont typeface="Cambria"/>
              <a:buChar char="•"/>
              <a:defRPr>
                <a:solidFill>
                  <a:schemeClr val="dk2"/>
                </a:solidFill>
              </a:defRPr>
            </a:lvl3pPr>
            <a:lvl4pPr indent="-101600" lvl="3" marL="1600200" marR="0" rtl="0">
              <a:spcBef>
                <a:spcPts val="400"/>
              </a:spcBef>
              <a:spcAft>
                <a:spcPts val="0"/>
              </a:spcAft>
              <a:buClr>
                <a:schemeClr val="dk2"/>
              </a:buClr>
              <a:buFont typeface="Cambria"/>
              <a:buChar char="–"/>
              <a:defRPr>
                <a:solidFill>
                  <a:schemeClr val="dk2"/>
                </a:solidFill>
              </a:defRPr>
            </a:lvl4pPr>
            <a:lvl5pPr indent="-101600" lvl="4" marL="2057400" marR="0" rtl="0">
              <a:spcBef>
                <a:spcPts val="400"/>
              </a:spcBef>
              <a:spcAft>
                <a:spcPts val="0"/>
              </a:spcAft>
              <a:buClr>
                <a:schemeClr val="dk2"/>
              </a:buClr>
              <a:buFont typeface="Cambria"/>
              <a:buChar char="»"/>
              <a:defRPr>
                <a:solidFill>
                  <a:schemeClr val="dk2"/>
                </a:solidFill>
              </a:defRPr>
            </a:lvl5pPr>
            <a:lvl6pPr indent="-114300" lvl="5" marL="2514600" marR="0" rtl="0">
              <a:lnSpc>
                <a:spcPct val="90000"/>
              </a:lnSpc>
              <a:spcBef>
                <a:spcPts val="500"/>
              </a:spcBef>
              <a:buClr>
                <a:schemeClr val="dk2"/>
              </a:buClr>
              <a:buFont typeface="Arial"/>
              <a:buChar char="•"/>
              <a:defRPr>
                <a:solidFill>
                  <a:schemeClr val="dk2"/>
                </a:solidFill>
              </a:defRPr>
            </a:lvl6pPr>
            <a:lvl7pPr indent="-114300" lvl="6" marL="2971800" marR="0" rtl="0">
              <a:lnSpc>
                <a:spcPct val="90000"/>
              </a:lnSpc>
              <a:spcBef>
                <a:spcPts val="500"/>
              </a:spcBef>
              <a:buClr>
                <a:schemeClr val="dk2"/>
              </a:buClr>
              <a:buFont typeface="Arial"/>
              <a:buChar char="•"/>
              <a:defRPr>
                <a:solidFill>
                  <a:schemeClr val="dk2"/>
                </a:solidFill>
              </a:defRPr>
            </a:lvl7pPr>
            <a:lvl8pPr indent="-114300" lvl="7" marL="3429000" marR="0" rtl="0">
              <a:lnSpc>
                <a:spcPct val="90000"/>
              </a:lnSpc>
              <a:spcBef>
                <a:spcPts val="500"/>
              </a:spcBef>
              <a:buClr>
                <a:schemeClr val="dk2"/>
              </a:buClr>
              <a:buFont typeface="Arial"/>
              <a:buChar char="•"/>
              <a:defRPr>
                <a:solidFill>
                  <a:schemeClr val="dk2"/>
                </a:solidFill>
              </a:defRPr>
            </a:lvl8pPr>
            <a:lvl9pPr indent="-114300" lvl="8" marL="3886200" marR="0" rtl="0">
              <a:lnSpc>
                <a:spcPct val="90000"/>
              </a:lnSpc>
              <a:spcBef>
                <a:spcPts val="500"/>
              </a:spcBef>
              <a:buClr>
                <a:schemeClr val="dk2"/>
              </a:buClr>
              <a:buFont typeface="Arial"/>
              <a:buChar char="•"/>
              <a:defRPr>
                <a:solidFill>
                  <a:schemeClr val="dk2"/>
                </a:solidFill>
              </a:defRPr>
            </a:lvl9pPr>
          </a:lstStyle>
          <a:p/>
        </p:txBody>
      </p:sp>
      <p:sp>
        <p:nvSpPr>
          <p:cNvPr id="16" name="Shape 16"/>
          <p:cNvSpPr txBox="1"/>
          <p:nvPr>
            <p:ph type="ctrTitle"/>
          </p:nvPr>
        </p:nvSpPr>
        <p:spPr>
          <a:xfrm>
            <a:off x="599675" y="2895750"/>
            <a:ext cx="5469900" cy="533400"/>
          </a:xfrm>
          <a:prstGeom prst="rect">
            <a:avLst/>
          </a:prstGeom>
          <a:noFill/>
          <a:ln>
            <a:noFill/>
          </a:ln>
        </p:spPr>
        <p:txBody>
          <a:bodyPr anchorCtr="0" anchor="b" bIns="91425" lIns="91425" rIns="91425" wrap="square" tIns="91425"/>
          <a:lstStyle>
            <a:lvl1pPr indent="0" lvl="0" marL="0" marR="0" rtl="0" algn="l">
              <a:spcBef>
                <a:spcPts val="0"/>
              </a:spcBef>
              <a:spcAft>
                <a:spcPts val="0"/>
              </a:spcAft>
              <a:buClr>
                <a:srgbClr val="000000"/>
              </a:buClr>
              <a:defRPr>
                <a:solidFill>
                  <a:srgbClr val="000000"/>
                </a:solidFill>
              </a:defRPr>
            </a:lvl1pPr>
            <a:lvl2pPr indent="0" lvl="1" marL="0" marR="0" rtl="0" algn="l">
              <a:spcBef>
                <a:spcPts val="0"/>
              </a:spcBef>
              <a:spcAft>
                <a:spcPts val="0"/>
              </a:spcAft>
              <a:defRPr/>
            </a:lvl2pPr>
            <a:lvl3pPr indent="0" lvl="2" marL="0" marR="0" rtl="0" algn="l">
              <a:spcBef>
                <a:spcPts val="0"/>
              </a:spcBef>
              <a:spcAft>
                <a:spcPts val="0"/>
              </a:spcAft>
              <a:defRPr/>
            </a:lvl3pPr>
            <a:lvl4pPr indent="0" lvl="3" marL="0" marR="0" rtl="0" algn="l">
              <a:spcBef>
                <a:spcPts val="0"/>
              </a:spcBef>
              <a:spcAft>
                <a:spcPts val="0"/>
              </a:spcAft>
              <a:defRPr/>
            </a:lvl4pPr>
            <a:lvl5pPr indent="0" lvl="4" marL="0" marR="0" rtl="0" algn="l">
              <a:spcBef>
                <a:spcPts val="0"/>
              </a:spcBef>
              <a:spcAft>
                <a:spcPts val="0"/>
              </a:spcAft>
              <a:defRPr/>
            </a:lvl5pPr>
            <a:lvl6pPr indent="0" lvl="5" marL="457200" marR="0" rtl="0" algn="l">
              <a:spcBef>
                <a:spcPts val="0"/>
              </a:spcBef>
              <a:spcAft>
                <a:spcPts val="0"/>
              </a:spcAft>
              <a:defRPr/>
            </a:lvl6pPr>
            <a:lvl7pPr indent="0" lvl="6" marL="914400" marR="0" rtl="0" algn="l">
              <a:spcBef>
                <a:spcPts val="0"/>
              </a:spcBef>
              <a:spcAft>
                <a:spcPts val="0"/>
              </a:spcAft>
              <a:defRPr/>
            </a:lvl7pPr>
            <a:lvl8pPr indent="0" lvl="7" marL="1371600" marR="0" rtl="0" algn="l">
              <a:spcBef>
                <a:spcPts val="0"/>
              </a:spcBef>
              <a:spcAft>
                <a:spcPts val="0"/>
              </a:spcAft>
              <a:defRPr/>
            </a:lvl8pPr>
            <a:lvl9pPr indent="0" lvl="8" marL="1828800" marR="0" rtl="0" algn="l">
              <a:spcBef>
                <a:spcPts val="0"/>
              </a:spcBef>
              <a:spcAft>
                <a:spcPts val="0"/>
              </a:spcAft>
              <a:defRPr/>
            </a:lvl9pPr>
          </a:lstStyle>
          <a:p/>
        </p:txBody>
      </p:sp>
      <p:pic>
        <p:nvPicPr>
          <p:cNvPr id="17" name="Shape 17"/>
          <p:cNvPicPr preferRelativeResize="0"/>
          <p:nvPr/>
        </p:nvPicPr>
        <p:blipFill>
          <a:blip r:embed="rId3">
            <a:alphaModFix/>
          </a:blip>
          <a:stretch>
            <a:fillRect/>
          </a:stretch>
        </p:blipFill>
        <p:spPr>
          <a:xfrm>
            <a:off x="4372898" y="0"/>
            <a:ext cx="4771102" cy="6857999"/>
          </a:xfrm>
          <a:prstGeom prst="rect">
            <a:avLst/>
          </a:prstGeom>
          <a:noFill/>
          <a:ln>
            <a:noFill/>
          </a:ln>
        </p:spPr>
      </p:pic>
      <p:pic>
        <p:nvPicPr>
          <p:cNvPr id="18" name="Shape 18"/>
          <p:cNvPicPr preferRelativeResize="0"/>
          <p:nvPr/>
        </p:nvPicPr>
        <p:blipFill>
          <a:blip r:embed="rId4">
            <a:alphaModFix/>
          </a:blip>
          <a:stretch>
            <a:fillRect/>
          </a:stretch>
        </p:blipFill>
        <p:spPr>
          <a:xfrm>
            <a:off x="4" y="0"/>
            <a:ext cx="302341" cy="6857999"/>
          </a:xfrm>
          <a:prstGeom prst="rect">
            <a:avLst/>
          </a:prstGeom>
          <a:noFill/>
          <a:ln>
            <a:noFill/>
          </a:ln>
        </p:spPr>
      </p:pic>
      <p:sp>
        <p:nvSpPr>
          <p:cNvPr id="19" name="Shape 19"/>
          <p:cNvSpPr txBox="1"/>
          <p:nvPr>
            <p:ph idx="2" type="subTitle"/>
          </p:nvPr>
        </p:nvSpPr>
        <p:spPr>
          <a:xfrm>
            <a:off x="599675" y="1459125"/>
            <a:ext cx="5469900" cy="465000"/>
          </a:xfrm>
          <a:prstGeom prst="rect">
            <a:avLst/>
          </a:prstGeom>
          <a:noFill/>
          <a:ln>
            <a:noFill/>
          </a:ln>
        </p:spPr>
        <p:txBody>
          <a:bodyPr anchorCtr="0" anchor="t" bIns="91425" lIns="91425" rIns="91425" wrap="square" tIns="91425"/>
          <a:lstStyle>
            <a:lvl1pPr indent="0" lvl="0" marL="0" marR="0" rtl="0">
              <a:spcBef>
                <a:spcPts val="360"/>
              </a:spcBef>
              <a:spcAft>
                <a:spcPts val="0"/>
              </a:spcAft>
              <a:buSzPct val="100000"/>
              <a:buFont typeface="Noto Symbol"/>
              <a:buNone/>
              <a:defRPr sz="2400">
                <a:solidFill>
                  <a:schemeClr val="dk2"/>
                </a:solidFill>
              </a:defRPr>
            </a:lvl1pPr>
            <a:lvl2pPr indent="-120650" lvl="1" marL="742950" marR="0" rtl="0">
              <a:spcBef>
                <a:spcPts val="520"/>
              </a:spcBef>
              <a:spcAft>
                <a:spcPts val="0"/>
              </a:spcAft>
              <a:buClr>
                <a:schemeClr val="dk2"/>
              </a:buClr>
              <a:buFont typeface="Noto Symbol"/>
              <a:buChar char="▪"/>
              <a:defRPr>
                <a:solidFill>
                  <a:schemeClr val="dk2"/>
                </a:solidFill>
              </a:defRPr>
            </a:lvl2pPr>
            <a:lvl3pPr indent="-76200" lvl="2" marL="1143000" marR="0" rtl="0">
              <a:spcBef>
                <a:spcPts val="480"/>
              </a:spcBef>
              <a:spcAft>
                <a:spcPts val="0"/>
              </a:spcAft>
              <a:buFont typeface="Cambria"/>
              <a:buChar char="•"/>
              <a:defRPr>
                <a:solidFill>
                  <a:schemeClr val="dk2"/>
                </a:solidFill>
              </a:defRPr>
            </a:lvl3pPr>
            <a:lvl4pPr indent="-101600" lvl="3" marL="1600200" marR="0" rtl="0">
              <a:spcBef>
                <a:spcPts val="400"/>
              </a:spcBef>
              <a:spcAft>
                <a:spcPts val="0"/>
              </a:spcAft>
              <a:buClr>
                <a:schemeClr val="dk2"/>
              </a:buClr>
              <a:buFont typeface="Cambria"/>
              <a:buChar char="–"/>
              <a:defRPr>
                <a:solidFill>
                  <a:schemeClr val="dk2"/>
                </a:solidFill>
              </a:defRPr>
            </a:lvl4pPr>
            <a:lvl5pPr indent="-101600" lvl="4" marL="2057400" marR="0" rtl="0">
              <a:spcBef>
                <a:spcPts val="400"/>
              </a:spcBef>
              <a:spcAft>
                <a:spcPts val="0"/>
              </a:spcAft>
              <a:buClr>
                <a:schemeClr val="dk2"/>
              </a:buClr>
              <a:buFont typeface="Cambria"/>
              <a:buChar char="»"/>
              <a:defRPr>
                <a:solidFill>
                  <a:schemeClr val="dk2"/>
                </a:solidFill>
              </a:defRPr>
            </a:lvl5pPr>
            <a:lvl6pPr indent="-114300" lvl="5" marL="2514600" marR="0" rtl="0">
              <a:lnSpc>
                <a:spcPct val="90000"/>
              </a:lnSpc>
              <a:spcBef>
                <a:spcPts val="500"/>
              </a:spcBef>
              <a:buClr>
                <a:schemeClr val="dk2"/>
              </a:buClr>
              <a:buFont typeface="Arial"/>
              <a:buChar char="•"/>
              <a:defRPr>
                <a:solidFill>
                  <a:schemeClr val="dk2"/>
                </a:solidFill>
              </a:defRPr>
            </a:lvl6pPr>
            <a:lvl7pPr indent="-114300" lvl="6" marL="2971800" marR="0" rtl="0">
              <a:lnSpc>
                <a:spcPct val="90000"/>
              </a:lnSpc>
              <a:spcBef>
                <a:spcPts val="500"/>
              </a:spcBef>
              <a:buClr>
                <a:schemeClr val="dk2"/>
              </a:buClr>
              <a:buFont typeface="Arial"/>
              <a:buChar char="•"/>
              <a:defRPr>
                <a:solidFill>
                  <a:schemeClr val="dk2"/>
                </a:solidFill>
              </a:defRPr>
            </a:lvl7pPr>
            <a:lvl8pPr indent="-114300" lvl="7" marL="3429000" marR="0" rtl="0">
              <a:lnSpc>
                <a:spcPct val="90000"/>
              </a:lnSpc>
              <a:spcBef>
                <a:spcPts val="500"/>
              </a:spcBef>
              <a:buClr>
                <a:schemeClr val="dk2"/>
              </a:buClr>
              <a:buFont typeface="Arial"/>
              <a:buChar char="•"/>
              <a:defRPr>
                <a:solidFill>
                  <a:schemeClr val="dk2"/>
                </a:solidFill>
              </a:defRPr>
            </a:lvl8pPr>
            <a:lvl9pPr indent="-114300" lvl="8" marL="3886200" marR="0" rtl="0">
              <a:lnSpc>
                <a:spcPct val="90000"/>
              </a:lnSpc>
              <a:spcBef>
                <a:spcPts val="500"/>
              </a:spcBef>
              <a:buClr>
                <a:schemeClr val="dk2"/>
              </a:buClr>
              <a:buFont typeface="Arial"/>
              <a:buChar char="•"/>
              <a:defRPr>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兩項物件 1">
    <p:spTree>
      <p:nvGrpSpPr>
        <p:cNvPr id="69" name="Shape 69"/>
        <p:cNvGrpSpPr/>
        <p:nvPr/>
      </p:nvGrpSpPr>
      <p:grpSpPr>
        <a:xfrm>
          <a:off x="0" y="0"/>
          <a:ext cx="0" cy="0"/>
          <a:chOff x="0" y="0"/>
          <a:chExt cx="0" cy="0"/>
        </a:xfrm>
      </p:grpSpPr>
      <p:sp>
        <p:nvSpPr>
          <p:cNvPr id="70" name="Shape 70"/>
          <p:cNvSpPr txBox="1"/>
          <p:nvPr>
            <p:ph type="title"/>
          </p:nvPr>
        </p:nvSpPr>
        <p:spPr>
          <a:xfrm>
            <a:off x="476250" y="169425"/>
            <a:ext cx="8191500" cy="1243800"/>
          </a:xfrm>
          <a:prstGeom prst="rect">
            <a:avLst/>
          </a:prstGeom>
          <a:noFill/>
          <a:ln>
            <a:noFill/>
          </a:ln>
        </p:spPr>
        <p:txBody>
          <a:bodyPr anchorCtr="0" anchor="ctr" bIns="91425" lIns="91425" rIns="91425" wrap="square"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71" name="Shape 71"/>
          <p:cNvSpPr txBox="1"/>
          <p:nvPr>
            <p:ph idx="1" type="body"/>
          </p:nvPr>
        </p:nvSpPr>
        <p:spPr>
          <a:xfrm>
            <a:off x="533400" y="1791150"/>
            <a:ext cx="8134200" cy="2291400"/>
          </a:xfrm>
          <a:prstGeom prst="rect">
            <a:avLst/>
          </a:prstGeom>
          <a:noFill/>
          <a:ln>
            <a:noFill/>
          </a:ln>
        </p:spPr>
        <p:txBody>
          <a:bodyPr anchorCtr="0" anchor="t" bIns="91425" lIns="91425" rIns="91425" wrap="square" tIns="91425"/>
          <a:lstStyle>
            <a:lvl1pPr indent="-165100" lvl="0" marL="342900" rtl="0" algn="l">
              <a:spcBef>
                <a:spcPts val="560"/>
              </a:spcBef>
              <a:spcAft>
                <a:spcPts val="0"/>
              </a:spcAft>
              <a:buClr>
                <a:schemeClr val="dk2"/>
              </a:buClr>
              <a:buFont typeface="Noto Symbol"/>
              <a:defRPr/>
            </a:lvl1pPr>
            <a:lvl2pPr indent="-120650" lvl="1" marL="742950" rtl="0" algn="l">
              <a:spcBef>
                <a:spcPts val="520"/>
              </a:spcBef>
              <a:spcAft>
                <a:spcPts val="0"/>
              </a:spcAft>
              <a:buClr>
                <a:schemeClr val="accent1"/>
              </a:buClr>
              <a:buFont typeface="Noto Symbol"/>
              <a:defRPr/>
            </a:lvl2pPr>
            <a:lvl3pPr indent="-76200" lvl="2" marL="1143000" rtl="0" algn="l">
              <a:spcBef>
                <a:spcPts val="480"/>
              </a:spcBef>
              <a:spcAft>
                <a:spcPts val="0"/>
              </a:spcAft>
              <a:buFont typeface="Cambria"/>
              <a:defRPr/>
            </a:lvl3pPr>
            <a:lvl4pPr indent="-101600" lvl="3" marL="1600200" rtl="0" algn="l">
              <a:spcBef>
                <a:spcPts val="400"/>
              </a:spcBef>
              <a:spcAft>
                <a:spcPts val="0"/>
              </a:spcAft>
              <a:buClr>
                <a:schemeClr val="dk1"/>
              </a:buClr>
              <a:buFont typeface="Cambria"/>
              <a:defRPr/>
            </a:lvl4pPr>
            <a:lvl5pPr indent="-101600" lvl="4" marL="2057400" rtl="0" algn="l">
              <a:spcBef>
                <a:spcPts val="400"/>
              </a:spcBef>
              <a:spcAft>
                <a:spcPts val="0"/>
              </a:spcAft>
              <a:buClr>
                <a:schemeClr val="dk1"/>
              </a:buClr>
              <a:buFont typeface="Cambria"/>
              <a:defRPr/>
            </a:lvl5pPr>
            <a:lvl6pPr indent="-114300" lvl="5" marL="2514600" rtl="0" algn="l">
              <a:lnSpc>
                <a:spcPct val="90000"/>
              </a:lnSpc>
              <a:spcBef>
                <a:spcPts val="500"/>
              </a:spcBef>
              <a:buClr>
                <a:schemeClr val="dk1"/>
              </a:buClr>
              <a:buFont typeface="Arial"/>
              <a:defRPr/>
            </a:lvl6pPr>
            <a:lvl7pPr indent="-114300" lvl="6" marL="2971800" rtl="0" algn="l">
              <a:lnSpc>
                <a:spcPct val="90000"/>
              </a:lnSpc>
              <a:spcBef>
                <a:spcPts val="500"/>
              </a:spcBef>
              <a:buClr>
                <a:schemeClr val="dk1"/>
              </a:buClr>
              <a:buFont typeface="Arial"/>
              <a:defRPr/>
            </a:lvl7pPr>
            <a:lvl8pPr indent="-114300" lvl="7" marL="3429000" rtl="0" algn="l">
              <a:lnSpc>
                <a:spcPct val="90000"/>
              </a:lnSpc>
              <a:spcBef>
                <a:spcPts val="500"/>
              </a:spcBef>
              <a:buClr>
                <a:schemeClr val="dk1"/>
              </a:buClr>
              <a:buFont typeface="Arial"/>
              <a:defRPr/>
            </a:lvl8pPr>
            <a:lvl9pPr indent="-114300" lvl="8" marL="3886200" rtl="0" algn="l">
              <a:lnSpc>
                <a:spcPct val="90000"/>
              </a:lnSpc>
              <a:spcBef>
                <a:spcPts val="500"/>
              </a:spcBef>
              <a:buClr>
                <a:schemeClr val="dk1"/>
              </a:buClr>
              <a:buFont typeface="Arial"/>
              <a:defRPr/>
            </a:lvl9pPr>
          </a:lstStyle>
          <a:p/>
        </p:txBody>
      </p:sp>
      <p:sp>
        <p:nvSpPr>
          <p:cNvPr id="72" name="Shape 72"/>
          <p:cNvSpPr txBox="1"/>
          <p:nvPr>
            <p:ph idx="2" type="body"/>
          </p:nvPr>
        </p:nvSpPr>
        <p:spPr>
          <a:xfrm>
            <a:off x="476249" y="4211550"/>
            <a:ext cx="8248500" cy="2291400"/>
          </a:xfrm>
          <a:prstGeom prst="rect">
            <a:avLst/>
          </a:prstGeom>
          <a:noFill/>
          <a:ln>
            <a:noFill/>
          </a:ln>
        </p:spPr>
        <p:txBody>
          <a:bodyPr anchorCtr="0" anchor="t" bIns="91425" lIns="91425" rIns="91425" wrap="square" tIns="91425"/>
          <a:lstStyle>
            <a:lvl1pPr indent="-165100" lvl="0" marL="342900" rtl="0" algn="l">
              <a:spcBef>
                <a:spcPts val="560"/>
              </a:spcBef>
              <a:spcAft>
                <a:spcPts val="0"/>
              </a:spcAft>
              <a:buClr>
                <a:schemeClr val="dk2"/>
              </a:buClr>
              <a:buFont typeface="Noto Symbol"/>
              <a:defRPr/>
            </a:lvl1pPr>
            <a:lvl2pPr indent="-120650" lvl="1" marL="742950" rtl="0" algn="l">
              <a:spcBef>
                <a:spcPts val="520"/>
              </a:spcBef>
              <a:spcAft>
                <a:spcPts val="0"/>
              </a:spcAft>
              <a:buClr>
                <a:schemeClr val="accent1"/>
              </a:buClr>
              <a:buFont typeface="Noto Symbol"/>
              <a:defRPr/>
            </a:lvl2pPr>
            <a:lvl3pPr indent="-76200" lvl="2" marL="1143000" rtl="0" algn="l">
              <a:spcBef>
                <a:spcPts val="480"/>
              </a:spcBef>
              <a:spcAft>
                <a:spcPts val="0"/>
              </a:spcAft>
              <a:buFont typeface="Cambria"/>
              <a:defRPr/>
            </a:lvl3pPr>
            <a:lvl4pPr indent="-101600" lvl="3" marL="1600200" rtl="0" algn="l">
              <a:spcBef>
                <a:spcPts val="400"/>
              </a:spcBef>
              <a:spcAft>
                <a:spcPts val="0"/>
              </a:spcAft>
              <a:buClr>
                <a:schemeClr val="dk1"/>
              </a:buClr>
              <a:buFont typeface="Cambria"/>
              <a:defRPr/>
            </a:lvl4pPr>
            <a:lvl5pPr indent="-101600" lvl="4" marL="2057400" rtl="0" algn="l">
              <a:spcBef>
                <a:spcPts val="400"/>
              </a:spcBef>
              <a:spcAft>
                <a:spcPts val="0"/>
              </a:spcAft>
              <a:buClr>
                <a:schemeClr val="dk1"/>
              </a:buClr>
              <a:buFont typeface="Cambria"/>
              <a:defRPr/>
            </a:lvl5pPr>
            <a:lvl6pPr indent="-114300" lvl="5" marL="2514600" rtl="0" algn="l">
              <a:lnSpc>
                <a:spcPct val="90000"/>
              </a:lnSpc>
              <a:spcBef>
                <a:spcPts val="500"/>
              </a:spcBef>
              <a:buClr>
                <a:schemeClr val="dk1"/>
              </a:buClr>
              <a:buFont typeface="Arial"/>
              <a:defRPr/>
            </a:lvl6pPr>
            <a:lvl7pPr indent="-114300" lvl="6" marL="2971800" rtl="0" algn="l">
              <a:lnSpc>
                <a:spcPct val="90000"/>
              </a:lnSpc>
              <a:spcBef>
                <a:spcPts val="500"/>
              </a:spcBef>
              <a:buClr>
                <a:schemeClr val="dk1"/>
              </a:buClr>
              <a:buFont typeface="Arial"/>
              <a:defRPr/>
            </a:lvl7pPr>
            <a:lvl8pPr indent="-114300" lvl="7" marL="3429000" rtl="0" algn="l">
              <a:lnSpc>
                <a:spcPct val="90000"/>
              </a:lnSpc>
              <a:spcBef>
                <a:spcPts val="500"/>
              </a:spcBef>
              <a:buClr>
                <a:schemeClr val="dk1"/>
              </a:buClr>
              <a:buFont typeface="Arial"/>
              <a:defRPr/>
            </a:lvl8pPr>
            <a:lvl9pPr indent="-114300" lvl="8" marL="3886200" rtl="0" algn="l">
              <a:lnSpc>
                <a:spcPct val="90000"/>
              </a:lnSpc>
              <a:spcBef>
                <a:spcPts val="500"/>
              </a:spcBef>
              <a:buClr>
                <a:schemeClr val="dk1"/>
              </a:buClr>
              <a:buFont typeface="Arial"/>
              <a:defRPr/>
            </a:lvl9pPr>
          </a:lstStyle>
          <a:p/>
        </p:txBody>
      </p:sp>
      <p:sp>
        <p:nvSpPr>
          <p:cNvPr id="73" name="Shape 73"/>
          <p:cNvSpPr txBox="1"/>
          <p:nvPr>
            <p:ph idx="12" type="sldNum"/>
          </p:nvPr>
        </p:nvSpPr>
        <p:spPr>
          <a:xfrm>
            <a:off x="8231975" y="6553200"/>
            <a:ext cx="838200" cy="26190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74" name="Shape 74"/>
          <p:cNvSpPr txBox="1"/>
          <p:nvPr>
            <p:ph idx="3" type="subTitle"/>
          </p:nvPr>
        </p:nvSpPr>
        <p:spPr>
          <a:xfrm>
            <a:off x="24200" y="6583675"/>
            <a:ext cx="8052000" cy="274200"/>
          </a:xfrm>
          <a:prstGeom prst="rect">
            <a:avLst/>
          </a:prstGeom>
        </p:spPr>
        <p:txBody>
          <a:bodyPr anchorCtr="0" anchor="ctr" bIns="91425" lIns="91425" rIns="91425" wrap="square" tIns="91425"/>
          <a:lstStyle>
            <a:lvl1pPr lvl="0" rtl="0">
              <a:spcBef>
                <a:spcPts val="0"/>
              </a:spcBef>
              <a:buNone/>
              <a:defRPr sz="14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章節標題 2 1">
    <p:bg>
      <p:bgPr>
        <a:solidFill>
          <a:srgbClr val="FFFFFF"/>
        </a:solidFill>
      </p:bgPr>
    </p:bg>
    <p:spTree>
      <p:nvGrpSpPr>
        <p:cNvPr id="75" name="Shape 75"/>
        <p:cNvGrpSpPr/>
        <p:nvPr/>
      </p:nvGrpSpPr>
      <p:grpSpPr>
        <a:xfrm>
          <a:off x="0" y="0"/>
          <a:ext cx="0" cy="0"/>
          <a:chOff x="0" y="0"/>
          <a:chExt cx="0" cy="0"/>
        </a:xfrm>
      </p:grpSpPr>
      <p:grpSp>
        <p:nvGrpSpPr>
          <p:cNvPr id="76" name="Shape 76"/>
          <p:cNvGrpSpPr/>
          <p:nvPr/>
        </p:nvGrpSpPr>
        <p:grpSpPr>
          <a:xfrm>
            <a:off x="0" y="0"/>
            <a:ext cx="5252825" cy="6857999"/>
            <a:chOff x="2426150" y="0"/>
            <a:chExt cx="5252825" cy="6857999"/>
          </a:xfrm>
        </p:grpSpPr>
        <p:pic>
          <p:nvPicPr>
            <p:cNvPr id="77" name="Shape 77"/>
            <p:cNvPicPr preferRelativeResize="0"/>
            <p:nvPr/>
          </p:nvPicPr>
          <p:blipFill>
            <a:blip r:embed="rId2">
              <a:alphaModFix/>
            </a:blip>
            <a:stretch>
              <a:fillRect/>
            </a:stretch>
          </p:blipFill>
          <p:spPr>
            <a:xfrm flipH="1">
              <a:off x="2907873" y="0"/>
              <a:ext cx="4771102" cy="6857999"/>
            </a:xfrm>
            <a:prstGeom prst="rect">
              <a:avLst/>
            </a:prstGeom>
            <a:noFill/>
            <a:ln>
              <a:noFill/>
            </a:ln>
          </p:spPr>
        </p:pic>
        <p:pic>
          <p:nvPicPr>
            <p:cNvPr id="78" name="Shape 78"/>
            <p:cNvPicPr preferRelativeResize="0"/>
            <p:nvPr/>
          </p:nvPicPr>
          <p:blipFill rotWithShape="1">
            <a:blip r:embed="rId2">
              <a:alphaModFix/>
            </a:blip>
            <a:srcRect b="0" l="89903" r="0" t="0"/>
            <a:stretch/>
          </p:blipFill>
          <p:spPr>
            <a:xfrm>
              <a:off x="2426150" y="0"/>
              <a:ext cx="613100" cy="6857999"/>
            </a:xfrm>
            <a:prstGeom prst="rect">
              <a:avLst/>
            </a:prstGeom>
            <a:noFill/>
            <a:ln>
              <a:noFill/>
            </a:ln>
          </p:spPr>
        </p:pic>
      </p:grpSp>
      <p:pic>
        <p:nvPicPr>
          <p:cNvPr id="79" name="Shape 79"/>
          <p:cNvPicPr preferRelativeResize="0"/>
          <p:nvPr/>
        </p:nvPicPr>
        <p:blipFill>
          <a:blip r:embed="rId3">
            <a:alphaModFix/>
          </a:blip>
          <a:stretch>
            <a:fillRect/>
          </a:stretch>
        </p:blipFill>
        <p:spPr>
          <a:xfrm rot="5400000">
            <a:off x="4425199" y="2130449"/>
            <a:ext cx="302349" cy="9152750"/>
          </a:xfrm>
          <a:prstGeom prst="rect">
            <a:avLst/>
          </a:prstGeom>
          <a:noFill/>
          <a:ln>
            <a:noFill/>
          </a:ln>
        </p:spPr>
      </p:pic>
      <p:sp>
        <p:nvSpPr>
          <p:cNvPr id="80" name="Shape 80"/>
          <p:cNvSpPr txBox="1"/>
          <p:nvPr>
            <p:ph type="title"/>
          </p:nvPr>
        </p:nvSpPr>
        <p:spPr>
          <a:xfrm>
            <a:off x="3258150" y="169425"/>
            <a:ext cx="5409600" cy="1243800"/>
          </a:xfrm>
          <a:prstGeom prst="rect">
            <a:avLst/>
          </a:prstGeom>
          <a:noFill/>
          <a:ln>
            <a:noFill/>
          </a:ln>
        </p:spPr>
        <p:txBody>
          <a:bodyPr anchorCtr="0" anchor="b" bIns="91425" lIns="91425" rIns="91425" wrap="square"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81" name="Shape 81"/>
          <p:cNvSpPr txBox="1"/>
          <p:nvPr>
            <p:ph idx="1" type="body"/>
          </p:nvPr>
        </p:nvSpPr>
        <p:spPr>
          <a:xfrm>
            <a:off x="3258200" y="1783075"/>
            <a:ext cx="5409600" cy="4711800"/>
          </a:xfrm>
          <a:prstGeom prst="rect">
            <a:avLst/>
          </a:prstGeom>
          <a:noFill/>
          <a:ln>
            <a:noFill/>
          </a:ln>
        </p:spPr>
        <p:txBody>
          <a:bodyPr anchorCtr="0" anchor="t" bIns="91425" lIns="91425" rIns="91425" wrap="square" tIns="91425"/>
          <a:lstStyle>
            <a:lvl1pPr indent="-165100" lvl="0" marL="342900" rtl="0" algn="l">
              <a:lnSpc>
                <a:spcPct val="115000"/>
              </a:lnSpc>
              <a:spcBef>
                <a:spcPts val="560"/>
              </a:spcBef>
              <a:spcAft>
                <a:spcPts val="0"/>
              </a:spcAft>
              <a:buClr>
                <a:schemeClr val="dk2"/>
              </a:buClr>
              <a:buFont typeface="Noto Symbol"/>
              <a:defRPr/>
            </a:lvl1pPr>
            <a:lvl2pPr indent="-120650" lvl="1" marL="742950" rtl="0" algn="l">
              <a:spcBef>
                <a:spcPts val="520"/>
              </a:spcBef>
              <a:spcAft>
                <a:spcPts val="0"/>
              </a:spcAft>
              <a:buClr>
                <a:schemeClr val="accent1"/>
              </a:buClr>
              <a:buFont typeface="Noto Symbol"/>
              <a:defRPr/>
            </a:lvl2pPr>
            <a:lvl3pPr indent="-76200" lvl="2" marL="1143000" rtl="0" algn="l">
              <a:spcBef>
                <a:spcPts val="480"/>
              </a:spcBef>
              <a:spcAft>
                <a:spcPts val="0"/>
              </a:spcAft>
              <a:buFont typeface="Cambria"/>
              <a:defRPr/>
            </a:lvl3pPr>
            <a:lvl4pPr indent="-101600" lvl="3" marL="1600200" rtl="0" algn="l">
              <a:spcBef>
                <a:spcPts val="400"/>
              </a:spcBef>
              <a:spcAft>
                <a:spcPts val="0"/>
              </a:spcAft>
              <a:buClr>
                <a:schemeClr val="dk1"/>
              </a:buClr>
              <a:buFont typeface="Cambria"/>
              <a:defRPr/>
            </a:lvl4pPr>
            <a:lvl5pPr indent="-101600" lvl="4" marL="2057400" rtl="0" algn="l">
              <a:spcBef>
                <a:spcPts val="400"/>
              </a:spcBef>
              <a:spcAft>
                <a:spcPts val="0"/>
              </a:spcAft>
              <a:buClr>
                <a:schemeClr val="dk1"/>
              </a:buClr>
              <a:buFont typeface="Cambria"/>
              <a:defRPr/>
            </a:lvl5pPr>
            <a:lvl6pPr indent="-114300" lvl="5" marL="2514600" rtl="0" algn="l">
              <a:lnSpc>
                <a:spcPct val="90000"/>
              </a:lnSpc>
              <a:spcBef>
                <a:spcPts val="500"/>
              </a:spcBef>
              <a:buClr>
                <a:schemeClr val="dk1"/>
              </a:buClr>
              <a:buFont typeface="Arial"/>
              <a:defRPr/>
            </a:lvl6pPr>
            <a:lvl7pPr indent="-114300" lvl="6" marL="2971800" rtl="0" algn="l">
              <a:lnSpc>
                <a:spcPct val="90000"/>
              </a:lnSpc>
              <a:spcBef>
                <a:spcPts val="500"/>
              </a:spcBef>
              <a:buClr>
                <a:schemeClr val="dk1"/>
              </a:buClr>
              <a:buFont typeface="Arial"/>
              <a:defRPr/>
            </a:lvl7pPr>
            <a:lvl8pPr indent="-114300" lvl="7" marL="3429000" rtl="0" algn="l">
              <a:lnSpc>
                <a:spcPct val="90000"/>
              </a:lnSpc>
              <a:spcBef>
                <a:spcPts val="500"/>
              </a:spcBef>
              <a:buClr>
                <a:schemeClr val="dk1"/>
              </a:buClr>
              <a:buFont typeface="Arial"/>
              <a:defRPr/>
            </a:lvl8pPr>
            <a:lvl9pPr indent="-114300" lvl="8" marL="3886200" rtl="0" algn="l">
              <a:lnSpc>
                <a:spcPct val="90000"/>
              </a:lnSpc>
              <a:spcBef>
                <a:spcPts val="500"/>
              </a:spcBef>
              <a:buClr>
                <a:schemeClr val="dk1"/>
              </a:buClr>
              <a:buFont typeface="Arial"/>
              <a:defRPr/>
            </a:lvl9pPr>
          </a:lstStyle>
          <a:p/>
        </p:txBody>
      </p:sp>
      <p:sp>
        <p:nvSpPr>
          <p:cNvPr id="82" name="Shape 82"/>
          <p:cNvSpPr txBox="1"/>
          <p:nvPr>
            <p:ph idx="12" type="sldNum"/>
          </p:nvPr>
        </p:nvSpPr>
        <p:spPr>
          <a:xfrm>
            <a:off x="8231975" y="6553200"/>
            <a:ext cx="838200" cy="26190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pic>
        <p:nvPicPr>
          <p:cNvPr descr="[Slide] 實作 Practice slide" id="83" name="Shape 83"/>
          <p:cNvPicPr preferRelativeResize="0"/>
          <p:nvPr/>
        </p:nvPicPr>
        <p:blipFill>
          <a:blip r:embed="rId4">
            <a:alphaModFix/>
          </a:blip>
          <a:stretch>
            <a:fillRect/>
          </a:stretch>
        </p:blipFill>
        <p:spPr>
          <a:xfrm flipH="1">
            <a:off x="210" y="3313551"/>
            <a:ext cx="3094027" cy="29393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章節標題 2">
    <p:bg>
      <p:bgPr>
        <a:solidFill>
          <a:srgbClr val="FFFFFF"/>
        </a:solidFill>
      </p:bgPr>
    </p:bg>
    <p:spTree>
      <p:nvGrpSpPr>
        <p:cNvPr id="84" name="Shape 84"/>
        <p:cNvGrpSpPr/>
        <p:nvPr/>
      </p:nvGrpSpPr>
      <p:grpSpPr>
        <a:xfrm>
          <a:off x="0" y="0"/>
          <a:ext cx="0" cy="0"/>
          <a:chOff x="0" y="0"/>
          <a:chExt cx="0" cy="0"/>
        </a:xfrm>
      </p:grpSpPr>
      <p:grpSp>
        <p:nvGrpSpPr>
          <p:cNvPr id="85" name="Shape 85"/>
          <p:cNvGrpSpPr/>
          <p:nvPr/>
        </p:nvGrpSpPr>
        <p:grpSpPr>
          <a:xfrm>
            <a:off x="0" y="0"/>
            <a:ext cx="5252825" cy="6857999"/>
            <a:chOff x="2426150" y="0"/>
            <a:chExt cx="5252825" cy="6857999"/>
          </a:xfrm>
        </p:grpSpPr>
        <p:pic>
          <p:nvPicPr>
            <p:cNvPr id="86" name="Shape 86"/>
            <p:cNvPicPr preferRelativeResize="0"/>
            <p:nvPr/>
          </p:nvPicPr>
          <p:blipFill>
            <a:blip r:embed="rId2">
              <a:alphaModFix/>
            </a:blip>
            <a:stretch>
              <a:fillRect/>
            </a:stretch>
          </p:blipFill>
          <p:spPr>
            <a:xfrm flipH="1">
              <a:off x="2907873" y="0"/>
              <a:ext cx="4771102" cy="6857999"/>
            </a:xfrm>
            <a:prstGeom prst="rect">
              <a:avLst/>
            </a:prstGeom>
            <a:noFill/>
            <a:ln>
              <a:noFill/>
            </a:ln>
          </p:spPr>
        </p:pic>
        <p:pic>
          <p:nvPicPr>
            <p:cNvPr id="87" name="Shape 87"/>
            <p:cNvPicPr preferRelativeResize="0"/>
            <p:nvPr/>
          </p:nvPicPr>
          <p:blipFill rotWithShape="1">
            <a:blip r:embed="rId2">
              <a:alphaModFix/>
            </a:blip>
            <a:srcRect b="0" l="89903" r="0" t="0"/>
            <a:stretch/>
          </p:blipFill>
          <p:spPr>
            <a:xfrm>
              <a:off x="2426150" y="0"/>
              <a:ext cx="613100" cy="6857999"/>
            </a:xfrm>
            <a:prstGeom prst="rect">
              <a:avLst/>
            </a:prstGeom>
            <a:noFill/>
            <a:ln>
              <a:noFill/>
            </a:ln>
          </p:spPr>
        </p:pic>
      </p:grpSp>
      <p:sp>
        <p:nvSpPr>
          <p:cNvPr id="88" name="Shape 88"/>
          <p:cNvSpPr/>
          <p:nvPr/>
        </p:nvSpPr>
        <p:spPr>
          <a:xfrm>
            <a:off x="560550" y="2128350"/>
            <a:ext cx="1786800" cy="821100"/>
          </a:xfrm>
          <a:prstGeom prst="wedgeRoundRectCallout">
            <a:avLst>
              <a:gd fmla="val -8849" name="adj1"/>
              <a:gd fmla="val 74442" name="adj2"/>
              <a:gd fmla="val 0" name="adj3"/>
            </a:avLst>
          </a:prstGeom>
          <a:no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89" name="Shape 89"/>
          <p:cNvPicPr preferRelativeResize="0"/>
          <p:nvPr/>
        </p:nvPicPr>
        <p:blipFill>
          <a:blip r:embed="rId3">
            <a:alphaModFix/>
          </a:blip>
          <a:stretch>
            <a:fillRect/>
          </a:stretch>
        </p:blipFill>
        <p:spPr>
          <a:xfrm rot="5400000">
            <a:off x="4425199" y="2130449"/>
            <a:ext cx="302349" cy="9152750"/>
          </a:xfrm>
          <a:prstGeom prst="rect">
            <a:avLst/>
          </a:prstGeom>
          <a:noFill/>
          <a:ln>
            <a:noFill/>
          </a:ln>
        </p:spPr>
      </p:pic>
      <p:pic>
        <p:nvPicPr>
          <p:cNvPr descr="slide programming coding code type" id="90" name="Shape 90"/>
          <p:cNvPicPr preferRelativeResize="0"/>
          <p:nvPr/>
        </p:nvPicPr>
        <p:blipFill>
          <a:blip r:embed="rId4">
            <a:alphaModFix/>
          </a:blip>
          <a:stretch>
            <a:fillRect/>
          </a:stretch>
        </p:blipFill>
        <p:spPr>
          <a:xfrm rot="1800014">
            <a:off x="-163090" y="3580715"/>
            <a:ext cx="2854558" cy="3191338"/>
          </a:xfrm>
          <a:prstGeom prst="rect">
            <a:avLst/>
          </a:prstGeom>
          <a:noFill/>
          <a:ln>
            <a:noFill/>
          </a:ln>
        </p:spPr>
      </p:pic>
      <p:sp>
        <p:nvSpPr>
          <p:cNvPr id="91" name="Shape 91"/>
          <p:cNvSpPr txBox="1"/>
          <p:nvPr>
            <p:ph type="title"/>
          </p:nvPr>
        </p:nvSpPr>
        <p:spPr>
          <a:xfrm>
            <a:off x="3258150" y="169425"/>
            <a:ext cx="5409600" cy="1243800"/>
          </a:xfrm>
          <a:prstGeom prst="rect">
            <a:avLst/>
          </a:prstGeom>
          <a:noFill/>
          <a:ln>
            <a:noFill/>
          </a:ln>
        </p:spPr>
        <p:txBody>
          <a:bodyPr anchorCtr="0" anchor="b" bIns="91425" lIns="91425" rIns="91425" wrap="square"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92" name="Shape 92"/>
          <p:cNvSpPr txBox="1"/>
          <p:nvPr>
            <p:ph idx="1" type="body"/>
          </p:nvPr>
        </p:nvSpPr>
        <p:spPr>
          <a:xfrm>
            <a:off x="3258200" y="1783075"/>
            <a:ext cx="5409600" cy="4711800"/>
          </a:xfrm>
          <a:prstGeom prst="rect">
            <a:avLst/>
          </a:prstGeom>
          <a:noFill/>
          <a:ln>
            <a:noFill/>
          </a:ln>
        </p:spPr>
        <p:txBody>
          <a:bodyPr anchorCtr="0" anchor="t" bIns="91425" lIns="91425" rIns="91425" wrap="square" tIns="91425"/>
          <a:lstStyle>
            <a:lvl1pPr indent="-165100" lvl="0" marL="342900" rtl="0" algn="l">
              <a:lnSpc>
                <a:spcPct val="115000"/>
              </a:lnSpc>
              <a:spcBef>
                <a:spcPts val="560"/>
              </a:spcBef>
              <a:spcAft>
                <a:spcPts val="0"/>
              </a:spcAft>
              <a:buClr>
                <a:schemeClr val="dk2"/>
              </a:buClr>
              <a:buFont typeface="Noto Symbol"/>
              <a:defRPr/>
            </a:lvl1pPr>
            <a:lvl2pPr indent="-120650" lvl="1" marL="742950" rtl="0" algn="l">
              <a:spcBef>
                <a:spcPts val="520"/>
              </a:spcBef>
              <a:spcAft>
                <a:spcPts val="0"/>
              </a:spcAft>
              <a:buClr>
                <a:schemeClr val="accent1"/>
              </a:buClr>
              <a:buFont typeface="Noto Symbol"/>
              <a:defRPr/>
            </a:lvl2pPr>
            <a:lvl3pPr indent="-76200" lvl="2" marL="1143000" rtl="0" algn="l">
              <a:spcBef>
                <a:spcPts val="480"/>
              </a:spcBef>
              <a:spcAft>
                <a:spcPts val="0"/>
              </a:spcAft>
              <a:buFont typeface="Cambria"/>
              <a:defRPr/>
            </a:lvl3pPr>
            <a:lvl4pPr indent="-101600" lvl="3" marL="1600200" rtl="0" algn="l">
              <a:spcBef>
                <a:spcPts val="400"/>
              </a:spcBef>
              <a:spcAft>
                <a:spcPts val="0"/>
              </a:spcAft>
              <a:buClr>
                <a:schemeClr val="dk1"/>
              </a:buClr>
              <a:buFont typeface="Cambria"/>
              <a:defRPr/>
            </a:lvl4pPr>
            <a:lvl5pPr indent="-101600" lvl="4" marL="2057400" rtl="0" algn="l">
              <a:spcBef>
                <a:spcPts val="400"/>
              </a:spcBef>
              <a:spcAft>
                <a:spcPts val="0"/>
              </a:spcAft>
              <a:buClr>
                <a:schemeClr val="dk1"/>
              </a:buClr>
              <a:buFont typeface="Cambria"/>
              <a:defRPr/>
            </a:lvl5pPr>
            <a:lvl6pPr indent="-114300" lvl="5" marL="2514600" rtl="0" algn="l">
              <a:lnSpc>
                <a:spcPct val="90000"/>
              </a:lnSpc>
              <a:spcBef>
                <a:spcPts val="500"/>
              </a:spcBef>
              <a:buClr>
                <a:schemeClr val="dk1"/>
              </a:buClr>
              <a:buFont typeface="Arial"/>
              <a:defRPr/>
            </a:lvl6pPr>
            <a:lvl7pPr indent="-114300" lvl="6" marL="2971800" rtl="0" algn="l">
              <a:lnSpc>
                <a:spcPct val="90000"/>
              </a:lnSpc>
              <a:spcBef>
                <a:spcPts val="500"/>
              </a:spcBef>
              <a:buClr>
                <a:schemeClr val="dk1"/>
              </a:buClr>
              <a:buFont typeface="Arial"/>
              <a:defRPr/>
            </a:lvl7pPr>
            <a:lvl8pPr indent="-114300" lvl="7" marL="3429000" rtl="0" algn="l">
              <a:lnSpc>
                <a:spcPct val="90000"/>
              </a:lnSpc>
              <a:spcBef>
                <a:spcPts val="500"/>
              </a:spcBef>
              <a:buClr>
                <a:schemeClr val="dk1"/>
              </a:buClr>
              <a:buFont typeface="Arial"/>
              <a:defRPr/>
            </a:lvl8pPr>
            <a:lvl9pPr indent="-114300" lvl="8" marL="3886200" rtl="0" algn="l">
              <a:lnSpc>
                <a:spcPct val="90000"/>
              </a:lnSpc>
              <a:spcBef>
                <a:spcPts val="500"/>
              </a:spcBef>
              <a:buClr>
                <a:schemeClr val="dk1"/>
              </a:buClr>
              <a:buFont typeface="Arial"/>
              <a:defRPr/>
            </a:lvl9pPr>
          </a:lstStyle>
          <a:p/>
        </p:txBody>
      </p:sp>
      <p:sp>
        <p:nvSpPr>
          <p:cNvPr id="93" name="Shape 93"/>
          <p:cNvSpPr txBox="1"/>
          <p:nvPr>
            <p:ph idx="2" type="title"/>
          </p:nvPr>
        </p:nvSpPr>
        <p:spPr>
          <a:xfrm>
            <a:off x="595650" y="2210400"/>
            <a:ext cx="1716600" cy="657000"/>
          </a:xfrm>
          <a:prstGeom prst="rect">
            <a:avLst/>
          </a:prstGeom>
        </p:spPr>
        <p:txBody>
          <a:bodyPr anchorCtr="0" anchor="ctr" bIns="91425" lIns="91425" rIns="91425" wrap="square" tIns="91425"/>
          <a:lstStyle>
            <a:lvl1pPr lvl="0">
              <a:spcBef>
                <a:spcPts val="0"/>
              </a:spcBef>
              <a:buNone/>
              <a:defRPr sz="2800">
                <a:solidFill>
                  <a:srgbClr val="FFFFFF"/>
                </a:solidFill>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p:txBody>
      </p:sp>
      <p:sp>
        <p:nvSpPr>
          <p:cNvPr id="94" name="Shape 94"/>
          <p:cNvSpPr txBox="1"/>
          <p:nvPr>
            <p:ph idx="12" type="sldNum"/>
          </p:nvPr>
        </p:nvSpPr>
        <p:spPr>
          <a:xfrm>
            <a:off x="8231975" y="6553200"/>
            <a:ext cx="838200" cy="26190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章節標題">
    <p:bg>
      <p:bgPr>
        <a:solidFill>
          <a:srgbClr val="FFFFFF"/>
        </a:solidFill>
      </p:bgPr>
    </p:bg>
    <p:spTree>
      <p:nvGrpSpPr>
        <p:cNvPr id="95" name="Shape 95"/>
        <p:cNvGrpSpPr/>
        <p:nvPr/>
      </p:nvGrpSpPr>
      <p:grpSpPr>
        <a:xfrm>
          <a:off x="0" y="0"/>
          <a:ext cx="0" cy="0"/>
          <a:chOff x="0" y="0"/>
          <a:chExt cx="0" cy="0"/>
        </a:xfrm>
      </p:grpSpPr>
      <p:pic>
        <p:nvPicPr>
          <p:cNvPr id="96" name="Shape 96"/>
          <p:cNvPicPr preferRelativeResize="0"/>
          <p:nvPr/>
        </p:nvPicPr>
        <p:blipFill>
          <a:blip r:embed="rId2">
            <a:alphaModFix/>
          </a:blip>
          <a:stretch>
            <a:fillRect/>
          </a:stretch>
        </p:blipFill>
        <p:spPr>
          <a:xfrm rot="10800000">
            <a:off x="-1" y="0"/>
            <a:ext cx="4771102" cy="6857999"/>
          </a:xfrm>
          <a:prstGeom prst="rect">
            <a:avLst/>
          </a:prstGeom>
          <a:noFill/>
          <a:ln>
            <a:noFill/>
          </a:ln>
        </p:spPr>
      </p:pic>
      <p:pic>
        <p:nvPicPr>
          <p:cNvPr id="97" name="Shape 97"/>
          <p:cNvPicPr preferRelativeResize="0"/>
          <p:nvPr/>
        </p:nvPicPr>
        <p:blipFill rotWithShape="1">
          <a:blip r:embed="rId3">
            <a:alphaModFix/>
          </a:blip>
          <a:srcRect b="10230" l="0" r="5238" t="0"/>
          <a:stretch/>
        </p:blipFill>
        <p:spPr>
          <a:xfrm>
            <a:off x="5796135" y="4293096"/>
            <a:ext cx="3347863" cy="2558339"/>
          </a:xfrm>
          <a:prstGeom prst="rect">
            <a:avLst/>
          </a:prstGeom>
          <a:noFill/>
          <a:ln>
            <a:noFill/>
          </a:ln>
        </p:spPr>
      </p:pic>
      <p:sp>
        <p:nvSpPr>
          <p:cNvPr id="98" name="Shape 98"/>
          <p:cNvSpPr txBox="1"/>
          <p:nvPr>
            <p:ph type="title"/>
          </p:nvPr>
        </p:nvSpPr>
        <p:spPr>
          <a:xfrm>
            <a:off x="3379395" y="1709750"/>
            <a:ext cx="5131200" cy="1482600"/>
          </a:xfrm>
          <a:prstGeom prst="rect">
            <a:avLst/>
          </a:prstGeom>
          <a:noFill/>
          <a:ln>
            <a:noFill/>
          </a:ln>
        </p:spPr>
        <p:txBody>
          <a:bodyPr anchorCtr="0" anchor="b" bIns="91425" lIns="91425" rIns="91425" wrap="square" tIns="91425"/>
          <a:lstStyle>
            <a:lvl1pPr lvl="0" rtl="0" algn="r">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id="99" name="Shape 99"/>
          <p:cNvPicPr preferRelativeResize="0"/>
          <p:nvPr/>
        </p:nvPicPr>
        <p:blipFill rotWithShape="1">
          <a:blip r:embed="rId4">
            <a:alphaModFix/>
          </a:blip>
          <a:srcRect b="0" l="0" r="0" t="59028"/>
          <a:stretch/>
        </p:blipFill>
        <p:spPr>
          <a:xfrm>
            <a:off x="1237538" y="4680205"/>
            <a:ext cx="5131280" cy="764510"/>
          </a:xfrm>
          <a:prstGeom prst="rect">
            <a:avLst/>
          </a:prstGeom>
          <a:noFill/>
          <a:ln>
            <a:noFill/>
          </a:ln>
        </p:spPr>
      </p:pic>
      <p:pic>
        <p:nvPicPr>
          <p:cNvPr id="100" name="Shape 100"/>
          <p:cNvPicPr preferRelativeResize="0"/>
          <p:nvPr/>
        </p:nvPicPr>
        <p:blipFill rotWithShape="1">
          <a:blip r:embed="rId4">
            <a:alphaModFix/>
          </a:blip>
          <a:srcRect b="53230" l="0" r="0" t="0"/>
          <a:stretch/>
        </p:blipFill>
        <p:spPr>
          <a:xfrm>
            <a:off x="2843281" y="4004555"/>
            <a:ext cx="5131200" cy="872700"/>
          </a:xfrm>
          <a:prstGeom prst="rect">
            <a:avLst/>
          </a:prstGeom>
          <a:noFill/>
          <a:ln>
            <a:noFill/>
          </a:ln>
        </p:spPr>
      </p:pic>
      <p:pic>
        <p:nvPicPr>
          <p:cNvPr id="101" name="Shape 101"/>
          <p:cNvPicPr preferRelativeResize="0"/>
          <p:nvPr/>
        </p:nvPicPr>
        <p:blipFill>
          <a:blip r:embed="rId5">
            <a:alphaModFix/>
          </a:blip>
          <a:stretch>
            <a:fillRect/>
          </a:stretch>
        </p:blipFill>
        <p:spPr>
          <a:xfrm>
            <a:off x="8841654" y="0"/>
            <a:ext cx="302341" cy="68579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章節標題 1">
    <p:bg>
      <p:bgPr>
        <a:solidFill>
          <a:srgbClr val="FFFFFF"/>
        </a:solidFill>
      </p:bgPr>
    </p:bg>
    <p:spTree>
      <p:nvGrpSpPr>
        <p:cNvPr id="102" name="Shape 102"/>
        <p:cNvGrpSpPr/>
        <p:nvPr/>
      </p:nvGrpSpPr>
      <p:grpSpPr>
        <a:xfrm>
          <a:off x="0" y="0"/>
          <a:ext cx="0" cy="0"/>
          <a:chOff x="0" y="0"/>
          <a:chExt cx="0" cy="0"/>
        </a:xfrm>
      </p:grpSpPr>
      <p:pic>
        <p:nvPicPr>
          <p:cNvPr id="103" name="Shape 103"/>
          <p:cNvPicPr preferRelativeResize="0"/>
          <p:nvPr/>
        </p:nvPicPr>
        <p:blipFill>
          <a:blip r:embed="rId2">
            <a:alphaModFix/>
          </a:blip>
          <a:stretch>
            <a:fillRect/>
          </a:stretch>
        </p:blipFill>
        <p:spPr>
          <a:xfrm rot="10800000">
            <a:off x="-1" y="0"/>
            <a:ext cx="4771102" cy="6857999"/>
          </a:xfrm>
          <a:prstGeom prst="rect">
            <a:avLst/>
          </a:prstGeom>
          <a:noFill/>
          <a:ln>
            <a:noFill/>
          </a:ln>
        </p:spPr>
      </p:pic>
      <p:pic>
        <p:nvPicPr>
          <p:cNvPr id="104" name="Shape 104"/>
          <p:cNvPicPr preferRelativeResize="0"/>
          <p:nvPr/>
        </p:nvPicPr>
        <p:blipFill rotWithShape="1">
          <a:blip r:embed="rId3">
            <a:alphaModFix/>
          </a:blip>
          <a:srcRect b="10233" l="0" r="5240" t="0"/>
          <a:stretch/>
        </p:blipFill>
        <p:spPr>
          <a:xfrm>
            <a:off x="5796135" y="4293096"/>
            <a:ext cx="3348000" cy="2558400"/>
          </a:xfrm>
          <a:prstGeom prst="rect">
            <a:avLst/>
          </a:prstGeom>
          <a:noFill/>
          <a:ln>
            <a:noFill/>
          </a:ln>
        </p:spPr>
      </p:pic>
      <p:sp>
        <p:nvSpPr>
          <p:cNvPr id="105" name="Shape 105"/>
          <p:cNvSpPr txBox="1"/>
          <p:nvPr>
            <p:ph type="title"/>
          </p:nvPr>
        </p:nvSpPr>
        <p:spPr>
          <a:xfrm>
            <a:off x="3379400" y="2492750"/>
            <a:ext cx="5131200" cy="699600"/>
          </a:xfrm>
          <a:prstGeom prst="rect">
            <a:avLst/>
          </a:prstGeom>
          <a:noFill/>
          <a:ln>
            <a:noFill/>
          </a:ln>
        </p:spPr>
        <p:txBody>
          <a:bodyPr anchorCtr="0" anchor="t" bIns="91425" lIns="91425" rIns="91425" wrap="square" tIns="91425"/>
          <a:lstStyle>
            <a:lvl1pPr lvl="0" rtl="0" algn="r">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id="106" name="Shape 106"/>
          <p:cNvPicPr preferRelativeResize="0"/>
          <p:nvPr/>
        </p:nvPicPr>
        <p:blipFill rotWithShape="1">
          <a:blip r:embed="rId4">
            <a:alphaModFix/>
          </a:blip>
          <a:srcRect b="0" l="0" r="0" t="59028"/>
          <a:stretch/>
        </p:blipFill>
        <p:spPr>
          <a:xfrm>
            <a:off x="1237538" y="4680205"/>
            <a:ext cx="5131200" cy="764400"/>
          </a:xfrm>
          <a:prstGeom prst="rect">
            <a:avLst/>
          </a:prstGeom>
          <a:noFill/>
          <a:ln>
            <a:noFill/>
          </a:ln>
        </p:spPr>
      </p:pic>
      <p:pic>
        <p:nvPicPr>
          <p:cNvPr id="107" name="Shape 107"/>
          <p:cNvPicPr preferRelativeResize="0"/>
          <p:nvPr/>
        </p:nvPicPr>
        <p:blipFill rotWithShape="1">
          <a:blip r:embed="rId4">
            <a:alphaModFix/>
          </a:blip>
          <a:srcRect b="53229" l="0" r="0" t="0"/>
          <a:stretch/>
        </p:blipFill>
        <p:spPr>
          <a:xfrm>
            <a:off x="2843281" y="4004555"/>
            <a:ext cx="5131200" cy="872700"/>
          </a:xfrm>
          <a:prstGeom prst="rect">
            <a:avLst/>
          </a:prstGeom>
          <a:noFill/>
          <a:ln>
            <a:noFill/>
          </a:ln>
        </p:spPr>
      </p:pic>
      <p:pic>
        <p:nvPicPr>
          <p:cNvPr id="108" name="Shape 108"/>
          <p:cNvPicPr preferRelativeResize="0"/>
          <p:nvPr/>
        </p:nvPicPr>
        <p:blipFill>
          <a:blip r:embed="rId5">
            <a:alphaModFix/>
          </a:blip>
          <a:stretch>
            <a:fillRect/>
          </a:stretch>
        </p:blipFill>
        <p:spPr>
          <a:xfrm>
            <a:off x="8841654" y="0"/>
            <a:ext cx="302341" cy="6857999"/>
          </a:xfrm>
          <a:prstGeom prst="rect">
            <a:avLst/>
          </a:prstGeom>
          <a:noFill/>
          <a:ln>
            <a:noFill/>
          </a:ln>
        </p:spPr>
      </p:pic>
      <p:sp>
        <p:nvSpPr>
          <p:cNvPr id="109" name="Shape 109"/>
          <p:cNvSpPr txBox="1"/>
          <p:nvPr/>
        </p:nvSpPr>
        <p:spPr>
          <a:xfrm>
            <a:off x="2391100" y="1625600"/>
            <a:ext cx="5071200" cy="764400"/>
          </a:xfrm>
          <a:prstGeom prst="rect">
            <a:avLst/>
          </a:prstGeom>
          <a:noFill/>
          <a:ln>
            <a:noFill/>
          </a:ln>
        </p:spPr>
        <p:txBody>
          <a:bodyPr anchorCtr="0" anchor="ctr" bIns="91425" lIns="91425" rIns="91425" wrap="square" tIns="91425">
            <a:noAutofit/>
          </a:bodyPr>
          <a:lstStyle/>
          <a:p>
            <a:pPr lvl="0" rtl="0" algn="r">
              <a:spcBef>
                <a:spcPts val="0"/>
              </a:spcBef>
              <a:buNone/>
            </a:pPr>
            <a:r>
              <a:rPr lang="zh-TW" sz="2400">
                <a:solidFill>
                  <a:schemeClr val="dk1"/>
                </a:solidFill>
                <a:latin typeface="Calibri"/>
                <a:ea typeface="Calibri"/>
                <a:cs typeface="Calibri"/>
                <a:sym typeface="Calibri"/>
              </a:rPr>
              <a:t>BLOG: 布丁布丁吃什麼？</a:t>
            </a:r>
            <a:br>
              <a:rPr lang="zh-TW" sz="3200">
                <a:solidFill>
                  <a:schemeClr val="dk1"/>
                </a:solidFill>
                <a:latin typeface="Calibri"/>
                <a:ea typeface="Calibri"/>
                <a:cs typeface="Calibri"/>
                <a:sym typeface="Calibri"/>
              </a:rPr>
            </a:br>
            <a:r>
              <a:rPr lang="zh-TW" sz="3200" u="sng">
                <a:solidFill>
                  <a:schemeClr val="hlink"/>
                </a:solidFill>
                <a:latin typeface="Calibri"/>
                <a:ea typeface="Calibri"/>
                <a:cs typeface="Calibri"/>
                <a:sym typeface="Calibri"/>
                <a:hlinkClick r:id="rId6"/>
              </a:rPr>
              <a:t>http://blog.pulipuli.info/</a:t>
            </a:r>
          </a:p>
        </p:txBody>
      </p:sp>
      <p:pic>
        <p:nvPicPr>
          <p:cNvPr id="110" name="Shape 110"/>
          <p:cNvPicPr preferRelativeResize="0"/>
          <p:nvPr/>
        </p:nvPicPr>
        <p:blipFill rotWithShape="1">
          <a:blip r:embed="rId7">
            <a:alphaModFix/>
          </a:blip>
          <a:srcRect b="0" l="0" r="0" t="0"/>
          <a:stretch/>
        </p:blipFill>
        <p:spPr>
          <a:xfrm>
            <a:off x="7462311" y="1522841"/>
            <a:ext cx="969900" cy="9699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空白">
    <p:spTree>
      <p:nvGrpSpPr>
        <p:cNvPr id="111" name="Shape 111"/>
        <p:cNvGrpSpPr/>
        <p:nvPr/>
      </p:nvGrpSpPr>
      <p:grpSpPr>
        <a:xfrm>
          <a:off x="0" y="0"/>
          <a:ext cx="0" cy="0"/>
          <a:chOff x="0" y="0"/>
          <a:chExt cx="0" cy="0"/>
        </a:xfrm>
      </p:grpSpPr>
      <p:sp>
        <p:nvSpPr>
          <p:cNvPr id="112" name="Shape 112"/>
          <p:cNvSpPr txBox="1"/>
          <p:nvPr>
            <p:ph idx="12" type="sldNum"/>
          </p:nvPr>
        </p:nvSpPr>
        <p:spPr>
          <a:xfrm>
            <a:off x="8231975" y="6553200"/>
            <a:ext cx="838200" cy="26190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pic>
        <p:nvPicPr>
          <p:cNvPr id="113" name="Shape 113"/>
          <p:cNvPicPr preferRelativeResize="0"/>
          <p:nvPr/>
        </p:nvPicPr>
        <p:blipFill rotWithShape="1">
          <a:blip r:embed="rId2">
            <a:alphaModFix/>
          </a:blip>
          <a:srcRect b="15205" l="0" r="0" t="25970"/>
          <a:stretch/>
        </p:blipFill>
        <p:spPr>
          <a:xfrm>
            <a:off x="0" y="0"/>
            <a:ext cx="9143998" cy="4034126"/>
          </a:xfrm>
          <a:prstGeom prst="rect">
            <a:avLst/>
          </a:prstGeom>
          <a:noFill/>
          <a:ln>
            <a:noFill/>
          </a:ln>
        </p:spPr>
      </p:pic>
      <p:sp>
        <p:nvSpPr>
          <p:cNvPr id="114" name="Shape 114"/>
          <p:cNvSpPr txBox="1"/>
          <p:nvPr>
            <p:ph idx="1" type="subTitle"/>
          </p:nvPr>
        </p:nvSpPr>
        <p:spPr>
          <a:xfrm>
            <a:off x="24200" y="6583675"/>
            <a:ext cx="8270100" cy="274200"/>
          </a:xfrm>
          <a:prstGeom prst="rect">
            <a:avLst/>
          </a:prstGeom>
        </p:spPr>
        <p:txBody>
          <a:bodyPr anchorCtr="0" anchor="ctr" bIns="91425" lIns="91425" rIns="91425" wrap="square" tIns="91425"/>
          <a:lstStyle>
            <a:lvl1pPr lvl="0" rtl="0">
              <a:spcBef>
                <a:spcPts val="0"/>
              </a:spcBef>
              <a:buNone/>
              <a:defRPr sz="14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15" name="Shape 115"/>
          <p:cNvSpPr txBox="1"/>
          <p:nvPr>
            <p:ph type="title"/>
          </p:nvPr>
        </p:nvSpPr>
        <p:spPr>
          <a:xfrm>
            <a:off x="476250" y="169425"/>
            <a:ext cx="8191500" cy="1243800"/>
          </a:xfrm>
          <a:prstGeom prst="rect">
            <a:avLst/>
          </a:prstGeom>
          <a:noFill/>
          <a:ln>
            <a:noFill/>
          </a:ln>
        </p:spPr>
        <p:txBody>
          <a:bodyPr anchorCtr="0" anchor="ctr" bIns="91425" lIns="91425" rIns="91425" wrap="square"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空白 2">
    <p:spTree>
      <p:nvGrpSpPr>
        <p:cNvPr id="116" name="Shape 116"/>
        <p:cNvGrpSpPr/>
        <p:nvPr/>
      </p:nvGrpSpPr>
      <p:grpSpPr>
        <a:xfrm>
          <a:off x="0" y="0"/>
          <a:ext cx="0" cy="0"/>
          <a:chOff x="0" y="0"/>
          <a:chExt cx="0" cy="0"/>
        </a:xfrm>
      </p:grpSpPr>
      <p:sp>
        <p:nvSpPr>
          <p:cNvPr id="117" name="Shape 117"/>
          <p:cNvSpPr txBox="1"/>
          <p:nvPr>
            <p:ph idx="12" type="sldNum"/>
          </p:nvPr>
        </p:nvSpPr>
        <p:spPr>
          <a:xfrm>
            <a:off x="8231975" y="6553200"/>
            <a:ext cx="838200" cy="26190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pic>
        <p:nvPicPr>
          <p:cNvPr id="118" name="Shape 118"/>
          <p:cNvPicPr preferRelativeResize="0"/>
          <p:nvPr/>
        </p:nvPicPr>
        <p:blipFill rotWithShape="1">
          <a:blip r:embed="rId2">
            <a:alphaModFix/>
          </a:blip>
          <a:srcRect b="15205" l="0" r="0" t="25970"/>
          <a:stretch/>
        </p:blipFill>
        <p:spPr>
          <a:xfrm>
            <a:off x="0" y="0"/>
            <a:ext cx="9143998" cy="4034126"/>
          </a:xfrm>
          <a:prstGeom prst="rect">
            <a:avLst/>
          </a:prstGeom>
          <a:noFill/>
          <a:ln>
            <a:noFill/>
          </a:ln>
        </p:spPr>
      </p:pic>
      <p:sp>
        <p:nvSpPr>
          <p:cNvPr id="119" name="Shape 119"/>
          <p:cNvSpPr/>
          <p:nvPr/>
        </p:nvSpPr>
        <p:spPr>
          <a:xfrm>
            <a:off x="0" y="0"/>
            <a:ext cx="9173700" cy="6553200"/>
          </a:xfrm>
          <a:prstGeom prst="rect">
            <a:avLst/>
          </a:prstGeom>
          <a:solidFill>
            <a:srgbClr val="000000"/>
          </a:solidFill>
          <a:ln>
            <a:noFill/>
          </a:ln>
        </p:spPr>
        <p:txBody>
          <a:bodyPr anchorCtr="0" anchor="ctr" bIns="91425" lIns="91425" rIns="91425" wrap="square" tIns="91425">
            <a:noAutofit/>
          </a:bodyPr>
          <a:lstStyle/>
          <a:p>
            <a:pPr lvl="0">
              <a:spcBef>
                <a:spcPts val="0"/>
              </a:spcBef>
              <a:buNone/>
            </a:pPr>
            <a:r>
              <a:t/>
            </a:r>
            <a:endParaRPr/>
          </a:p>
        </p:txBody>
      </p:sp>
      <p:sp>
        <p:nvSpPr>
          <p:cNvPr id="120" name="Shape 120"/>
          <p:cNvSpPr txBox="1"/>
          <p:nvPr>
            <p:ph idx="1" type="subTitle"/>
          </p:nvPr>
        </p:nvSpPr>
        <p:spPr>
          <a:xfrm>
            <a:off x="24200" y="6583675"/>
            <a:ext cx="8286000" cy="274200"/>
          </a:xfrm>
          <a:prstGeom prst="rect">
            <a:avLst/>
          </a:prstGeom>
        </p:spPr>
        <p:txBody>
          <a:bodyPr anchorCtr="0" anchor="ctr" bIns="91425" lIns="91425" rIns="91425" wrap="square" tIns="91425"/>
          <a:lstStyle>
            <a:lvl1pPr lvl="0" rtl="0">
              <a:spcBef>
                <a:spcPts val="0"/>
              </a:spcBef>
              <a:buNone/>
              <a:defRPr sz="14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21" name="Shape 121"/>
          <p:cNvSpPr txBox="1"/>
          <p:nvPr>
            <p:ph type="title"/>
          </p:nvPr>
        </p:nvSpPr>
        <p:spPr>
          <a:xfrm>
            <a:off x="476250" y="169425"/>
            <a:ext cx="8191500" cy="1243800"/>
          </a:xfrm>
          <a:prstGeom prst="rect">
            <a:avLst/>
          </a:prstGeom>
          <a:noFill/>
          <a:ln>
            <a:noFill/>
          </a:ln>
        </p:spPr>
        <p:txBody>
          <a:bodyPr anchorCtr="0" anchor="ctr" bIns="91425" lIns="91425" rIns="91425" wrap="square" tIns="91425"/>
          <a:lstStyle>
            <a:lvl1pPr lvl="0" rtl="0">
              <a:spcBef>
                <a:spcPts val="0"/>
              </a:spcBef>
              <a:spcAft>
                <a:spcPts val="0"/>
              </a:spcAft>
              <a:buClr>
                <a:srgbClr val="FFFFFF"/>
              </a:buClr>
              <a:defRPr>
                <a:solidFill>
                  <a:srgbClr val="FFFFFF"/>
                </a:solidFill>
              </a:defRPr>
            </a:lvl1pPr>
            <a:lvl2pPr lvl="1" rtl="0" algn="ctr">
              <a:spcBef>
                <a:spcPts val="0"/>
              </a:spcBef>
              <a:spcAft>
                <a:spcPts val="0"/>
              </a:spcAft>
              <a:buClr>
                <a:srgbClr val="FFFFFF"/>
              </a:buClr>
              <a:defRPr>
                <a:solidFill>
                  <a:srgbClr val="FFFFFF"/>
                </a:solidFill>
              </a:defRPr>
            </a:lvl2pPr>
            <a:lvl3pPr lvl="2" rtl="0" algn="ctr">
              <a:spcBef>
                <a:spcPts val="0"/>
              </a:spcBef>
              <a:spcAft>
                <a:spcPts val="0"/>
              </a:spcAft>
              <a:buClr>
                <a:srgbClr val="FFFFFF"/>
              </a:buClr>
              <a:defRPr>
                <a:solidFill>
                  <a:srgbClr val="FFFFFF"/>
                </a:solidFill>
              </a:defRPr>
            </a:lvl3pPr>
            <a:lvl4pPr lvl="3" rtl="0" algn="ctr">
              <a:spcBef>
                <a:spcPts val="0"/>
              </a:spcBef>
              <a:spcAft>
                <a:spcPts val="0"/>
              </a:spcAft>
              <a:buClr>
                <a:srgbClr val="FFFFFF"/>
              </a:buClr>
              <a:defRPr>
                <a:solidFill>
                  <a:srgbClr val="FFFFFF"/>
                </a:solidFill>
              </a:defRPr>
            </a:lvl4pPr>
            <a:lvl5pPr lvl="4" rtl="0" algn="ctr">
              <a:spcBef>
                <a:spcPts val="0"/>
              </a:spcBef>
              <a:spcAft>
                <a:spcPts val="0"/>
              </a:spcAft>
              <a:buClr>
                <a:srgbClr val="FFFFFF"/>
              </a:buClr>
              <a:defRPr>
                <a:solidFill>
                  <a:srgbClr val="FFFFFF"/>
                </a:solidFill>
              </a:defRPr>
            </a:lvl5pPr>
            <a:lvl6pPr lvl="5" marL="457200" rtl="0" algn="ctr">
              <a:spcBef>
                <a:spcPts val="0"/>
              </a:spcBef>
              <a:spcAft>
                <a:spcPts val="0"/>
              </a:spcAft>
              <a:buClr>
                <a:srgbClr val="FFFFFF"/>
              </a:buClr>
              <a:defRPr>
                <a:solidFill>
                  <a:srgbClr val="FFFFFF"/>
                </a:solidFill>
              </a:defRPr>
            </a:lvl6pPr>
            <a:lvl7pPr lvl="6" marL="914400" rtl="0" algn="ctr">
              <a:spcBef>
                <a:spcPts val="0"/>
              </a:spcBef>
              <a:spcAft>
                <a:spcPts val="0"/>
              </a:spcAft>
              <a:buClr>
                <a:srgbClr val="FFFFFF"/>
              </a:buClr>
              <a:defRPr>
                <a:solidFill>
                  <a:srgbClr val="FFFFFF"/>
                </a:solidFill>
              </a:defRPr>
            </a:lvl7pPr>
            <a:lvl8pPr lvl="7" marL="1371600" rtl="0" algn="ctr">
              <a:spcBef>
                <a:spcPts val="0"/>
              </a:spcBef>
              <a:spcAft>
                <a:spcPts val="0"/>
              </a:spcAft>
              <a:buClr>
                <a:srgbClr val="FFFFFF"/>
              </a:buClr>
              <a:defRPr>
                <a:solidFill>
                  <a:srgbClr val="FFFFFF"/>
                </a:solidFill>
              </a:defRPr>
            </a:lvl8pPr>
            <a:lvl9pPr lvl="8" marL="1828800" rtl="0" algn="ctr">
              <a:spcBef>
                <a:spcPts val="0"/>
              </a:spcBef>
              <a:spcAft>
                <a:spcPts val="0"/>
              </a:spcAft>
              <a:buClr>
                <a:srgbClr val="FFFFFF"/>
              </a:buClr>
              <a:defRPr>
                <a:solidFill>
                  <a:srgbClr val="FFFFF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空白 1">
    <p:spTree>
      <p:nvGrpSpPr>
        <p:cNvPr id="122" name="Shape 122"/>
        <p:cNvGrpSpPr/>
        <p:nvPr/>
      </p:nvGrpSpPr>
      <p:grpSpPr>
        <a:xfrm>
          <a:off x="0" y="0"/>
          <a:ext cx="0" cy="0"/>
          <a:chOff x="0" y="0"/>
          <a:chExt cx="0" cy="0"/>
        </a:xfrm>
      </p:grpSpPr>
      <p:pic>
        <p:nvPicPr>
          <p:cNvPr id="123" name="Shape 123"/>
          <p:cNvPicPr preferRelativeResize="0"/>
          <p:nvPr/>
        </p:nvPicPr>
        <p:blipFill rotWithShape="1">
          <a:blip r:embed="rId2">
            <a:alphaModFix/>
          </a:blip>
          <a:srcRect b="15205" l="0" r="0" t="25970"/>
          <a:stretch/>
        </p:blipFill>
        <p:spPr>
          <a:xfrm>
            <a:off x="0" y="0"/>
            <a:ext cx="9143998" cy="4034126"/>
          </a:xfrm>
          <a:prstGeom prst="rect">
            <a:avLst/>
          </a:prstGeom>
          <a:noFill/>
          <a:ln>
            <a:noFill/>
          </a:ln>
        </p:spPr>
      </p:pic>
      <p:sp>
        <p:nvSpPr>
          <p:cNvPr id="124" name="Shape 124"/>
          <p:cNvSpPr/>
          <p:nvPr/>
        </p:nvSpPr>
        <p:spPr>
          <a:xfrm>
            <a:off x="0" y="0"/>
            <a:ext cx="9173700" cy="6858000"/>
          </a:xfrm>
          <a:prstGeom prst="rect">
            <a:avLst/>
          </a:prstGeom>
          <a:solidFill>
            <a:srgbClr val="000000"/>
          </a:solidFill>
          <a:ln>
            <a:noFill/>
          </a:ln>
        </p:spPr>
        <p:txBody>
          <a:bodyPr anchorCtr="0" anchor="ctr" bIns="91425" lIns="91425" rIns="91425" wrap="square" tIns="91425">
            <a:noAutofit/>
          </a:bodyPr>
          <a:lstStyle/>
          <a:p>
            <a:pPr lvl="0">
              <a:spcBef>
                <a:spcPts val="0"/>
              </a:spcBef>
              <a:buNone/>
            </a:pPr>
            <a:r>
              <a:t/>
            </a:r>
            <a:endParaRPr/>
          </a:p>
        </p:txBody>
      </p:sp>
      <p:sp>
        <p:nvSpPr>
          <p:cNvPr id="125" name="Shape 125"/>
          <p:cNvSpPr txBox="1"/>
          <p:nvPr>
            <p:ph idx="12" type="sldNum"/>
          </p:nvPr>
        </p:nvSpPr>
        <p:spPr>
          <a:xfrm>
            <a:off x="8231975" y="6553200"/>
            <a:ext cx="838200" cy="26190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126" name="Shape 126"/>
          <p:cNvSpPr txBox="1"/>
          <p:nvPr>
            <p:ph idx="1" type="subTitle"/>
          </p:nvPr>
        </p:nvSpPr>
        <p:spPr>
          <a:xfrm>
            <a:off x="24200" y="6583675"/>
            <a:ext cx="8270100" cy="274200"/>
          </a:xfrm>
          <a:prstGeom prst="rect">
            <a:avLst/>
          </a:prstGeom>
        </p:spPr>
        <p:txBody>
          <a:bodyPr anchorCtr="0" anchor="ctr" bIns="91425" lIns="91425" rIns="91425" wrap="square" tIns="91425"/>
          <a:lstStyle>
            <a:lvl1pPr lvl="0" rtl="0">
              <a:spcBef>
                <a:spcPts val="0"/>
              </a:spcBef>
              <a:buNone/>
              <a:defRPr sz="14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含標題的內容">
    <p:spTree>
      <p:nvGrpSpPr>
        <p:cNvPr id="127" name="Shape 127"/>
        <p:cNvGrpSpPr/>
        <p:nvPr/>
      </p:nvGrpSpPr>
      <p:grpSpPr>
        <a:xfrm>
          <a:off x="0" y="0"/>
          <a:ext cx="0" cy="0"/>
          <a:chOff x="0" y="0"/>
          <a:chExt cx="0" cy="0"/>
        </a:xfrm>
      </p:grpSpPr>
      <p:sp>
        <p:nvSpPr>
          <p:cNvPr id="128" name="Shape 128"/>
          <p:cNvSpPr txBox="1"/>
          <p:nvPr>
            <p:ph type="title"/>
          </p:nvPr>
        </p:nvSpPr>
        <p:spPr>
          <a:xfrm>
            <a:off x="630237" y="457200"/>
            <a:ext cx="2949575" cy="1600199"/>
          </a:xfrm>
          <a:prstGeom prst="rect">
            <a:avLst/>
          </a:prstGeom>
          <a:noFill/>
          <a:ln>
            <a:noFill/>
          </a:ln>
        </p:spPr>
        <p:txBody>
          <a:bodyPr anchorCtr="0" anchor="b"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9" name="Shape 129"/>
          <p:cNvSpPr txBox="1"/>
          <p:nvPr>
            <p:ph idx="1" type="body"/>
          </p:nvPr>
        </p:nvSpPr>
        <p:spPr>
          <a:xfrm>
            <a:off x="3887787" y="987425"/>
            <a:ext cx="4629150" cy="4873624"/>
          </a:xfrm>
          <a:prstGeom prst="rect">
            <a:avLst/>
          </a:prstGeom>
          <a:noFill/>
          <a:ln>
            <a:noFill/>
          </a:ln>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30" name="Shape 130"/>
          <p:cNvSpPr txBox="1"/>
          <p:nvPr>
            <p:ph idx="2" type="body"/>
          </p:nvPr>
        </p:nvSpPr>
        <p:spPr>
          <a:xfrm>
            <a:off x="630237" y="2057400"/>
            <a:ext cx="2949575" cy="3811588"/>
          </a:xfrm>
          <a:prstGeom prst="rect">
            <a:avLst/>
          </a:prstGeom>
          <a:noFill/>
          <a:ln>
            <a:noFill/>
          </a:ln>
        </p:spPr>
        <p:txBody>
          <a:bodyPr anchorCtr="0" anchor="t" bIns="91425" lIns="91425" rIns="91425" wrap="square" tIns="91425"/>
          <a:lstStyle>
            <a:lvl1pPr indent="0" lvl="0" marL="0" rtl="0">
              <a:spcBef>
                <a:spcPts val="0"/>
              </a:spcBef>
              <a:buFont typeface="Cambria"/>
              <a:buNone/>
              <a:defRPr/>
            </a:lvl1pPr>
            <a:lvl2pPr indent="0" lvl="1" marL="457200" rtl="0">
              <a:spcBef>
                <a:spcPts val="0"/>
              </a:spcBef>
              <a:buFont typeface="Cambria"/>
              <a:buNone/>
              <a:defRPr/>
            </a:lvl2pPr>
            <a:lvl3pPr indent="0" lvl="2" marL="914400" rtl="0">
              <a:spcBef>
                <a:spcPts val="0"/>
              </a:spcBef>
              <a:buFont typeface="Cambria"/>
              <a:buNone/>
              <a:defRPr/>
            </a:lvl3pPr>
            <a:lvl4pPr indent="0" lvl="3" marL="1371600" rtl="0">
              <a:spcBef>
                <a:spcPts val="0"/>
              </a:spcBef>
              <a:buFont typeface="Cambria"/>
              <a:buNone/>
              <a:defRPr/>
            </a:lvl4pPr>
            <a:lvl5pPr indent="0" lvl="4" marL="1828800" rtl="0">
              <a:spcBef>
                <a:spcPts val="0"/>
              </a:spcBef>
              <a:buFont typeface="Cambria"/>
              <a:buNone/>
              <a:defRPr/>
            </a:lvl5pPr>
            <a:lvl6pPr indent="0" lvl="5" marL="2286000" rtl="0">
              <a:spcBef>
                <a:spcPts val="0"/>
              </a:spcBef>
              <a:buFont typeface="Cambria"/>
              <a:buNone/>
              <a:defRPr/>
            </a:lvl6pPr>
            <a:lvl7pPr indent="0" lvl="6" marL="2743200" rtl="0">
              <a:spcBef>
                <a:spcPts val="0"/>
              </a:spcBef>
              <a:buFont typeface="Cambria"/>
              <a:buNone/>
              <a:defRPr/>
            </a:lvl7pPr>
            <a:lvl8pPr indent="0" lvl="7" marL="3200400" rtl="0">
              <a:spcBef>
                <a:spcPts val="0"/>
              </a:spcBef>
              <a:buFont typeface="Cambria"/>
              <a:buNone/>
              <a:defRPr/>
            </a:lvl8pPr>
            <a:lvl9pPr indent="0" lvl="8" marL="3657600" rtl="0">
              <a:spcBef>
                <a:spcPts val="0"/>
              </a:spcBef>
              <a:buFont typeface="Cambria"/>
              <a:buNone/>
              <a:defRPr/>
            </a:lvl9pPr>
          </a:lstStyle>
          <a:p/>
        </p:txBody>
      </p:sp>
      <p:sp>
        <p:nvSpPr>
          <p:cNvPr id="131" name="Shape 131"/>
          <p:cNvSpPr txBox="1"/>
          <p:nvPr>
            <p:ph idx="12" type="sldNum"/>
          </p:nvPr>
        </p:nvSpPr>
        <p:spPr>
          <a:xfrm>
            <a:off x="8231975" y="6553200"/>
            <a:ext cx="838200" cy="26190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132" name="Shape 132"/>
          <p:cNvSpPr txBox="1"/>
          <p:nvPr>
            <p:ph idx="3" type="subTitle"/>
          </p:nvPr>
        </p:nvSpPr>
        <p:spPr>
          <a:xfrm>
            <a:off x="24200" y="6583675"/>
            <a:ext cx="8207700" cy="274200"/>
          </a:xfrm>
          <a:prstGeom prst="rect">
            <a:avLst/>
          </a:prstGeom>
        </p:spPr>
        <p:txBody>
          <a:bodyPr anchorCtr="0" anchor="ctr" bIns="91425" lIns="91425" rIns="91425" wrap="square" tIns="91425"/>
          <a:lstStyle>
            <a:lvl1pPr lvl="0" rtl="0">
              <a:spcBef>
                <a:spcPts val="0"/>
              </a:spcBef>
              <a:buNone/>
              <a:defRPr sz="14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含標題的圖片">
    <p:spTree>
      <p:nvGrpSpPr>
        <p:cNvPr id="133" name="Shape 133"/>
        <p:cNvGrpSpPr/>
        <p:nvPr/>
      </p:nvGrpSpPr>
      <p:grpSpPr>
        <a:xfrm>
          <a:off x="0" y="0"/>
          <a:ext cx="0" cy="0"/>
          <a:chOff x="0" y="0"/>
          <a:chExt cx="0" cy="0"/>
        </a:xfrm>
      </p:grpSpPr>
      <p:sp>
        <p:nvSpPr>
          <p:cNvPr id="134" name="Shape 134"/>
          <p:cNvSpPr txBox="1"/>
          <p:nvPr>
            <p:ph type="title"/>
          </p:nvPr>
        </p:nvSpPr>
        <p:spPr>
          <a:xfrm>
            <a:off x="630237" y="457200"/>
            <a:ext cx="2949575" cy="1600199"/>
          </a:xfrm>
          <a:prstGeom prst="rect">
            <a:avLst/>
          </a:prstGeom>
          <a:noFill/>
          <a:ln>
            <a:noFill/>
          </a:ln>
        </p:spPr>
        <p:txBody>
          <a:bodyPr anchorCtr="0" anchor="b"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35" name="Shape 135"/>
          <p:cNvSpPr/>
          <p:nvPr>
            <p:ph idx="2" type="pic"/>
          </p:nvPr>
        </p:nvSpPr>
        <p:spPr>
          <a:xfrm>
            <a:off x="3887787" y="987425"/>
            <a:ext cx="4629150" cy="4873624"/>
          </a:xfrm>
          <a:prstGeom prst="rect">
            <a:avLst/>
          </a:prstGeom>
          <a:noFill/>
          <a:ln>
            <a:noFill/>
          </a:ln>
        </p:spPr>
      </p:sp>
      <p:sp>
        <p:nvSpPr>
          <p:cNvPr id="136" name="Shape 136"/>
          <p:cNvSpPr txBox="1"/>
          <p:nvPr>
            <p:ph idx="1" type="body"/>
          </p:nvPr>
        </p:nvSpPr>
        <p:spPr>
          <a:xfrm>
            <a:off x="630237" y="2057400"/>
            <a:ext cx="2949575" cy="3811588"/>
          </a:xfrm>
          <a:prstGeom prst="rect">
            <a:avLst/>
          </a:prstGeom>
          <a:noFill/>
          <a:ln>
            <a:noFill/>
          </a:ln>
        </p:spPr>
        <p:txBody>
          <a:bodyPr anchorCtr="0" anchor="t" bIns="91425" lIns="91425" rIns="91425" wrap="square" tIns="91425"/>
          <a:lstStyle>
            <a:lvl1pPr indent="0" lvl="0" marL="0" rtl="0">
              <a:spcBef>
                <a:spcPts val="0"/>
              </a:spcBef>
              <a:buFont typeface="Cambria"/>
              <a:buNone/>
              <a:defRPr/>
            </a:lvl1pPr>
            <a:lvl2pPr indent="0" lvl="1" marL="457200" rtl="0">
              <a:spcBef>
                <a:spcPts val="0"/>
              </a:spcBef>
              <a:buFont typeface="Cambria"/>
              <a:buNone/>
              <a:defRPr/>
            </a:lvl2pPr>
            <a:lvl3pPr indent="0" lvl="2" marL="914400" rtl="0">
              <a:spcBef>
                <a:spcPts val="0"/>
              </a:spcBef>
              <a:buFont typeface="Cambria"/>
              <a:buNone/>
              <a:defRPr/>
            </a:lvl3pPr>
            <a:lvl4pPr indent="0" lvl="3" marL="1371600" rtl="0">
              <a:spcBef>
                <a:spcPts val="0"/>
              </a:spcBef>
              <a:buFont typeface="Cambria"/>
              <a:buNone/>
              <a:defRPr/>
            </a:lvl4pPr>
            <a:lvl5pPr indent="0" lvl="4" marL="1828800" rtl="0">
              <a:spcBef>
                <a:spcPts val="0"/>
              </a:spcBef>
              <a:buFont typeface="Cambria"/>
              <a:buNone/>
              <a:defRPr/>
            </a:lvl5pPr>
            <a:lvl6pPr indent="0" lvl="5" marL="2286000" rtl="0">
              <a:spcBef>
                <a:spcPts val="0"/>
              </a:spcBef>
              <a:buFont typeface="Cambria"/>
              <a:buNone/>
              <a:defRPr/>
            </a:lvl6pPr>
            <a:lvl7pPr indent="0" lvl="6" marL="2743200" rtl="0">
              <a:spcBef>
                <a:spcPts val="0"/>
              </a:spcBef>
              <a:buFont typeface="Cambria"/>
              <a:buNone/>
              <a:defRPr/>
            </a:lvl7pPr>
            <a:lvl8pPr indent="0" lvl="7" marL="3200400" rtl="0">
              <a:spcBef>
                <a:spcPts val="0"/>
              </a:spcBef>
              <a:buFont typeface="Cambria"/>
              <a:buNone/>
              <a:defRPr/>
            </a:lvl8pPr>
            <a:lvl9pPr indent="0" lvl="8" marL="3657600" rtl="0">
              <a:spcBef>
                <a:spcPts val="0"/>
              </a:spcBef>
              <a:buFont typeface="Cambria"/>
              <a:buNone/>
              <a:defRPr/>
            </a:lvl9pPr>
          </a:lstStyle>
          <a:p/>
        </p:txBody>
      </p:sp>
      <p:sp>
        <p:nvSpPr>
          <p:cNvPr id="137" name="Shape 137"/>
          <p:cNvSpPr txBox="1"/>
          <p:nvPr>
            <p:ph idx="12" type="sldNum"/>
          </p:nvPr>
        </p:nvSpPr>
        <p:spPr>
          <a:xfrm>
            <a:off x="8231975" y="6553200"/>
            <a:ext cx="838200" cy="26190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138" name="Shape 138"/>
          <p:cNvSpPr txBox="1"/>
          <p:nvPr>
            <p:ph idx="3" type="subTitle"/>
          </p:nvPr>
        </p:nvSpPr>
        <p:spPr>
          <a:xfrm>
            <a:off x="24200" y="6583675"/>
            <a:ext cx="8207700" cy="274200"/>
          </a:xfrm>
          <a:prstGeom prst="rect">
            <a:avLst/>
          </a:prstGeom>
        </p:spPr>
        <p:txBody>
          <a:bodyPr anchorCtr="0" anchor="ctr" bIns="91425" lIns="91425" rIns="91425" wrap="square" tIns="91425"/>
          <a:lstStyle>
            <a:lvl1pPr lvl="0" rtl="0">
              <a:spcBef>
                <a:spcPts val="0"/>
              </a:spcBef>
              <a:buNone/>
              <a:defRPr sz="14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標題投影片 1">
    <p:bg>
      <p:bgPr>
        <a:solidFill>
          <a:srgbClr val="313031"/>
        </a:solidFill>
      </p:bgPr>
    </p:bg>
    <p:spTree>
      <p:nvGrpSpPr>
        <p:cNvPr id="20"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b="7757" l="0" r="0" t="18294"/>
          <a:stretch/>
        </p:blipFill>
        <p:spPr>
          <a:xfrm>
            <a:off x="161050" y="32274"/>
            <a:ext cx="8781376" cy="4873224"/>
          </a:xfrm>
          <a:prstGeom prst="rect">
            <a:avLst/>
          </a:prstGeom>
          <a:noFill/>
          <a:ln>
            <a:noFill/>
          </a:ln>
        </p:spPr>
      </p:pic>
      <p:sp>
        <p:nvSpPr>
          <p:cNvPr id="22" name="Shape 22"/>
          <p:cNvSpPr/>
          <p:nvPr/>
        </p:nvSpPr>
        <p:spPr>
          <a:xfrm>
            <a:off x="8075" y="3832400"/>
            <a:ext cx="9144000" cy="3025800"/>
          </a:xfrm>
          <a:prstGeom prst="rect">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23" name="Shape 23"/>
          <p:cNvSpPr txBox="1"/>
          <p:nvPr>
            <p:ph idx="1" type="subTitle"/>
          </p:nvPr>
        </p:nvSpPr>
        <p:spPr>
          <a:xfrm>
            <a:off x="2059925" y="5579650"/>
            <a:ext cx="5817300" cy="633000"/>
          </a:xfrm>
          <a:prstGeom prst="rect">
            <a:avLst/>
          </a:prstGeom>
          <a:noFill/>
          <a:ln>
            <a:noFill/>
          </a:ln>
        </p:spPr>
        <p:txBody>
          <a:bodyPr anchorCtr="0" anchor="ctr" bIns="91425" lIns="91425" rIns="91425" wrap="square" tIns="91425"/>
          <a:lstStyle>
            <a:lvl1pPr indent="0" lvl="0" marL="0" marR="0" rtl="0" algn="r">
              <a:spcBef>
                <a:spcPts val="0"/>
              </a:spcBef>
              <a:spcAft>
                <a:spcPts val="0"/>
              </a:spcAft>
              <a:buSzPct val="100000"/>
              <a:buFont typeface="Noto Symbol"/>
              <a:buNone/>
              <a:defRPr sz="2400">
                <a:solidFill>
                  <a:schemeClr val="dk2"/>
                </a:solidFill>
              </a:defRPr>
            </a:lvl1pPr>
            <a:lvl2pPr indent="-120650" lvl="1" marL="742950" marR="0" rtl="0">
              <a:spcBef>
                <a:spcPts val="520"/>
              </a:spcBef>
              <a:spcAft>
                <a:spcPts val="0"/>
              </a:spcAft>
              <a:buClr>
                <a:schemeClr val="dk2"/>
              </a:buClr>
              <a:buFont typeface="Noto Symbol"/>
              <a:buChar char="▪"/>
              <a:defRPr>
                <a:solidFill>
                  <a:schemeClr val="dk2"/>
                </a:solidFill>
              </a:defRPr>
            </a:lvl2pPr>
            <a:lvl3pPr indent="-76200" lvl="2" marL="1143000" marR="0" rtl="0">
              <a:spcBef>
                <a:spcPts val="480"/>
              </a:spcBef>
              <a:spcAft>
                <a:spcPts val="0"/>
              </a:spcAft>
              <a:buFont typeface="Cambria"/>
              <a:buChar char="•"/>
              <a:defRPr>
                <a:solidFill>
                  <a:schemeClr val="dk2"/>
                </a:solidFill>
              </a:defRPr>
            </a:lvl3pPr>
            <a:lvl4pPr indent="-101600" lvl="3" marL="1600200" marR="0" rtl="0">
              <a:spcBef>
                <a:spcPts val="400"/>
              </a:spcBef>
              <a:spcAft>
                <a:spcPts val="0"/>
              </a:spcAft>
              <a:buClr>
                <a:schemeClr val="dk2"/>
              </a:buClr>
              <a:buFont typeface="Cambria"/>
              <a:buChar char="–"/>
              <a:defRPr>
                <a:solidFill>
                  <a:schemeClr val="dk2"/>
                </a:solidFill>
              </a:defRPr>
            </a:lvl4pPr>
            <a:lvl5pPr indent="-101600" lvl="4" marL="2057400" marR="0" rtl="0">
              <a:spcBef>
                <a:spcPts val="400"/>
              </a:spcBef>
              <a:spcAft>
                <a:spcPts val="0"/>
              </a:spcAft>
              <a:buClr>
                <a:schemeClr val="dk2"/>
              </a:buClr>
              <a:buFont typeface="Cambria"/>
              <a:buChar char="»"/>
              <a:defRPr>
                <a:solidFill>
                  <a:schemeClr val="dk2"/>
                </a:solidFill>
              </a:defRPr>
            </a:lvl5pPr>
            <a:lvl6pPr indent="-114300" lvl="5" marL="2514600" marR="0" rtl="0">
              <a:lnSpc>
                <a:spcPct val="90000"/>
              </a:lnSpc>
              <a:spcBef>
                <a:spcPts val="500"/>
              </a:spcBef>
              <a:buClr>
                <a:schemeClr val="dk2"/>
              </a:buClr>
              <a:buFont typeface="Arial"/>
              <a:buChar char="•"/>
              <a:defRPr>
                <a:solidFill>
                  <a:schemeClr val="dk2"/>
                </a:solidFill>
              </a:defRPr>
            </a:lvl6pPr>
            <a:lvl7pPr indent="-114300" lvl="6" marL="2971800" marR="0" rtl="0">
              <a:lnSpc>
                <a:spcPct val="90000"/>
              </a:lnSpc>
              <a:spcBef>
                <a:spcPts val="500"/>
              </a:spcBef>
              <a:buClr>
                <a:schemeClr val="dk2"/>
              </a:buClr>
              <a:buFont typeface="Arial"/>
              <a:buChar char="•"/>
              <a:defRPr>
                <a:solidFill>
                  <a:schemeClr val="dk2"/>
                </a:solidFill>
              </a:defRPr>
            </a:lvl7pPr>
            <a:lvl8pPr indent="-114300" lvl="7" marL="3429000" marR="0" rtl="0">
              <a:lnSpc>
                <a:spcPct val="90000"/>
              </a:lnSpc>
              <a:spcBef>
                <a:spcPts val="500"/>
              </a:spcBef>
              <a:buClr>
                <a:schemeClr val="dk2"/>
              </a:buClr>
              <a:buFont typeface="Arial"/>
              <a:buChar char="•"/>
              <a:defRPr>
                <a:solidFill>
                  <a:schemeClr val="dk2"/>
                </a:solidFill>
              </a:defRPr>
            </a:lvl8pPr>
            <a:lvl9pPr indent="-114300" lvl="8" marL="3886200" marR="0" rtl="0">
              <a:lnSpc>
                <a:spcPct val="90000"/>
              </a:lnSpc>
              <a:spcBef>
                <a:spcPts val="500"/>
              </a:spcBef>
              <a:buClr>
                <a:schemeClr val="dk2"/>
              </a:buClr>
              <a:buFont typeface="Arial"/>
              <a:buChar char="•"/>
              <a:defRPr>
                <a:solidFill>
                  <a:schemeClr val="dk2"/>
                </a:solidFill>
              </a:defRPr>
            </a:lvl9pPr>
          </a:lstStyle>
          <a:p/>
        </p:txBody>
      </p:sp>
      <p:sp>
        <p:nvSpPr>
          <p:cNvPr id="24" name="Shape 24"/>
          <p:cNvSpPr txBox="1"/>
          <p:nvPr>
            <p:ph type="ctrTitle"/>
          </p:nvPr>
        </p:nvSpPr>
        <p:spPr>
          <a:xfrm>
            <a:off x="599675" y="4769250"/>
            <a:ext cx="7904100" cy="533400"/>
          </a:xfrm>
          <a:prstGeom prst="rect">
            <a:avLst/>
          </a:prstGeom>
          <a:noFill/>
          <a:ln>
            <a:noFill/>
          </a:ln>
        </p:spPr>
        <p:txBody>
          <a:bodyPr anchorCtr="0" anchor="b" bIns="91425" lIns="91425" rIns="91425" wrap="square" tIns="91425"/>
          <a:lstStyle>
            <a:lvl1pPr indent="0" lvl="0" marL="0" marR="0" rtl="0">
              <a:spcBef>
                <a:spcPts val="0"/>
              </a:spcBef>
              <a:spcAft>
                <a:spcPts val="0"/>
              </a:spcAft>
              <a:buClr>
                <a:srgbClr val="000000"/>
              </a:buClr>
              <a:defRPr>
                <a:solidFill>
                  <a:srgbClr val="000000"/>
                </a:solidFill>
              </a:defRPr>
            </a:lvl1pPr>
            <a:lvl2pPr indent="0" lvl="1" marL="0" marR="0" rtl="0" algn="l">
              <a:spcBef>
                <a:spcPts val="0"/>
              </a:spcBef>
              <a:spcAft>
                <a:spcPts val="0"/>
              </a:spcAft>
              <a:defRPr/>
            </a:lvl2pPr>
            <a:lvl3pPr indent="0" lvl="2" marL="0" marR="0" rtl="0" algn="l">
              <a:spcBef>
                <a:spcPts val="0"/>
              </a:spcBef>
              <a:spcAft>
                <a:spcPts val="0"/>
              </a:spcAft>
              <a:defRPr/>
            </a:lvl3pPr>
            <a:lvl4pPr indent="0" lvl="3" marL="0" marR="0" rtl="0" algn="l">
              <a:spcBef>
                <a:spcPts val="0"/>
              </a:spcBef>
              <a:spcAft>
                <a:spcPts val="0"/>
              </a:spcAft>
              <a:defRPr/>
            </a:lvl4pPr>
            <a:lvl5pPr indent="0" lvl="4" marL="0" marR="0" rtl="0" algn="l">
              <a:spcBef>
                <a:spcPts val="0"/>
              </a:spcBef>
              <a:spcAft>
                <a:spcPts val="0"/>
              </a:spcAft>
              <a:defRPr/>
            </a:lvl5pPr>
            <a:lvl6pPr indent="0" lvl="5" marL="457200" marR="0" rtl="0" algn="l">
              <a:spcBef>
                <a:spcPts val="0"/>
              </a:spcBef>
              <a:spcAft>
                <a:spcPts val="0"/>
              </a:spcAft>
              <a:defRPr/>
            </a:lvl6pPr>
            <a:lvl7pPr indent="0" lvl="6" marL="914400" marR="0" rtl="0" algn="l">
              <a:spcBef>
                <a:spcPts val="0"/>
              </a:spcBef>
              <a:spcAft>
                <a:spcPts val="0"/>
              </a:spcAft>
              <a:defRPr/>
            </a:lvl7pPr>
            <a:lvl8pPr indent="0" lvl="7" marL="1371600" marR="0" rtl="0" algn="l">
              <a:spcBef>
                <a:spcPts val="0"/>
              </a:spcBef>
              <a:spcAft>
                <a:spcPts val="0"/>
              </a:spcAft>
              <a:defRPr/>
            </a:lvl8pPr>
            <a:lvl9pPr indent="0" lvl="8" marL="1828800" marR="0" rtl="0" algn="l">
              <a:spcBef>
                <a:spcPts val="0"/>
              </a:spcBef>
              <a:spcAft>
                <a:spcPts val="0"/>
              </a:spcAft>
              <a:defRPr/>
            </a:lvl9pPr>
          </a:lstStyle>
          <a:p/>
        </p:txBody>
      </p:sp>
      <p:sp>
        <p:nvSpPr>
          <p:cNvPr id="25" name="Shape 25"/>
          <p:cNvSpPr txBox="1"/>
          <p:nvPr>
            <p:ph idx="2" type="subTitle"/>
          </p:nvPr>
        </p:nvSpPr>
        <p:spPr>
          <a:xfrm>
            <a:off x="599675" y="1459125"/>
            <a:ext cx="5469900" cy="465000"/>
          </a:xfrm>
          <a:prstGeom prst="rect">
            <a:avLst/>
          </a:prstGeom>
          <a:noFill/>
          <a:ln>
            <a:noFill/>
          </a:ln>
        </p:spPr>
        <p:txBody>
          <a:bodyPr anchorCtr="0" anchor="t" bIns="91425" lIns="91425" rIns="91425" wrap="square" tIns="91425"/>
          <a:lstStyle>
            <a:lvl1pPr indent="0" lvl="0" marL="0" marR="0" rtl="0">
              <a:spcBef>
                <a:spcPts val="360"/>
              </a:spcBef>
              <a:spcAft>
                <a:spcPts val="0"/>
              </a:spcAft>
              <a:buSzPct val="100000"/>
              <a:buFont typeface="Noto Symbol"/>
              <a:buNone/>
              <a:defRPr sz="2400">
                <a:solidFill>
                  <a:schemeClr val="dk2"/>
                </a:solidFill>
              </a:defRPr>
            </a:lvl1pPr>
            <a:lvl2pPr indent="-120650" lvl="1" marL="742950" marR="0" rtl="0">
              <a:spcBef>
                <a:spcPts val="520"/>
              </a:spcBef>
              <a:spcAft>
                <a:spcPts val="0"/>
              </a:spcAft>
              <a:buClr>
                <a:schemeClr val="dk2"/>
              </a:buClr>
              <a:buFont typeface="Noto Symbol"/>
              <a:buChar char="▪"/>
              <a:defRPr>
                <a:solidFill>
                  <a:schemeClr val="dk2"/>
                </a:solidFill>
              </a:defRPr>
            </a:lvl2pPr>
            <a:lvl3pPr indent="-76200" lvl="2" marL="1143000" marR="0" rtl="0">
              <a:spcBef>
                <a:spcPts val="480"/>
              </a:spcBef>
              <a:spcAft>
                <a:spcPts val="0"/>
              </a:spcAft>
              <a:buFont typeface="Cambria"/>
              <a:buChar char="•"/>
              <a:defRPr>
                <a:solidFill>
                  <a:schemeClr val="dk2"/>
                </a:solidFill>
              </a:defRPr>
            </a:lvl3pPr>
            <a:lvl4pPr indent="-101600" lvl="3" marL="1600200" marR="0" rtl="0">
              <a:spcBef>
                <a:spcPts val="400"/>
              </a:spcBef>
              <a:spcAft>
                <a:spcPts val="0"/>
              </a:spcAft>
              <a:buClr>
                <a:schemeClr val="dk2"/>
              </a:buClr>
              <a:buFont typeface="Cambria"/>
              <a:buChar char="–"/>
              <a:defRPr>
                <a:solidFill>
                  <a:schemeClr val="dk2"/>
                </a:solidFill>
              </a:defRPr>
            </a:lvl4pPr>
            <a:lvl5pPr indent="-101600" lvl="4" marL="2057400" marR="0" rtl="0">
              <a:spcBef>
                <a:spcPts val="400"/>
              </a:spcBef>
              <a:spcAft>
                <a:spcPts val="0"/>
              </a:spcAft>
              <a:buClr>
                <a:schemeClr val="dk2"/>
              </a:buClr>
              <a:buFont typeface="Cambria"/>
              <a:buChar char="»"/>
              <a:defRPr>
                <a:solidFill>
                  <a:schemeClr val="dk2"/>
                </a:solidFill>
              </a:defRPr>
            </a:lvl5pPr>
            <a:lvl6pPr indent="-114300" lvl="5" marL="2514600" marR="0" rtl="0">
              <a:lnSpc>
                <a:spcPct val="90000"/>
              </a:lnSpc>
              <a:spcBef>
                <a:spcPts val="500"/>
              </a:spcBef>
              <a:buClr>
                <a:schemeClr val="dk2"/>
              </a:buClr>
              <a:buFont typeface="Arial"/>
              <a:buChar char="•"/>
              <a:defRPr>
                <a:solidFill>
                  <a:schemeClr val="dk2"/>
                </a:solidFill>
              </a:defRPr>
            </a:lvl6pPr>
            <a:lvl7pPr indent="-114300" lvl="6" marL="2971800" marR="0" rtl="0">
              <a:lnSpc>
                <a:spcPct val="90000"/>
              </a:lnSpc>
              <a:spcBef>
                <a:spcPts val="500"/>
              </a:spcBef>
              <a:buClr>
                <a:schemeClr val="dk2"/>
              </a:buClr>
              <a:buFont typeface="Arial"/>
              <a:buChar char="•"/>
              <a:defRPr>
                <a:solidFill>
                  <a:schemeClr val="dk2"/>
                </a:solidFill>
              </a:defRPr>
            </a:lvl7pPr>
            <a:lvl8pPr indent="-114300" lvl="7" marL="3429000" marR="0" rtl="0">
              <a:lnSpc>
                <a:spcPct val="90000"/>
              </a:lnSpc>
              <a:spcBef>
                <a:spcPts val="500"/>
              </a:spcBef>
              <a:buClr>
                <a:schemeClr val="dk2"/>
              </a:buClr>
              <a:buFont typeface="Arial"/>
              <a:buChar char="•"/>
              <a:defRPr>
                <a:solidFill>
                  <a:schemeClr val="dk2"/>
                </a:solidFill>
              </a:defRPr>
            </a:lvl8pPr>
            <a:lvl9pPr indent="-114300" lvl="8" marL="3886200" marR="0" rtl="0">
              <a:lnSpc>
                <a:spcPct val="90000"/>
              </a:lnSpc>
              <a:spcBef>
                <a:spcPts val="500"/>
              </a:spcBef>
              <a:buClr>
                <a:schemeClr val="dk2"/>
              </a:buClr>
              <a:buFont typeface="Arial"/>
              <a:buChar char="•"/>
              <a:defRPr>
                <a:solidFill>
                  <a:schemeClr val="dk2"/>
                </a:solidFill>
              </a:defRPr>
            </a:lvl9pPr>
          </a:lstStyle>
          <a:p/>
        </p:txBody>
      </p:sp>
      <p:pic>
        <p:nvPicPr>
          <p:cNvPr id="26" name="Shape 26"/>
          <p:cNvPicPr preferRelativeResize="0"/>
          <p:nvPr/>
        </p:nvPicPr>
        <p:blipFill>
          <a:blip r:embed="rId3">
            <a:alphaModFix/>
          </a:blip>
          <a:stretch>
            <a:fillRect/>
          </a:stretch>
        </p:blipFill>
        <p:spPr>
          <a:xfrm>
            <a:off x="7980525" y="5608775"/>
            <a:ext cx="633000" cy="6330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標題及直排文字">
    <p:spTree>
      <p:nvGrpSpPr>
        <p:cNvPr id="139" name="Shape 139"/>
        <p:cNvGrpSpPr/>
        <p:nvPr/>
      </p:nvGrpSpPr>
      <p:grpSpPr>
        <a:xfrm>
          <a:off x="0" y="0"/>
          <a:ext cx="0" cy="0"/>
          <a:chOff x="0" y="0"/>
          <a:chExt cx="0" cy="0"/>
        </a:xfrm>
      </p:grpSpPr>
      <p:sp>
        <p:nvSpPr>
          <p:cNvPr id="140" name="Shape 140"/>
          <p:cNvSpPr txBox="1"/>
          <p:nvPr>
            <p:ph type="title"/>
          </p:nvPr>
        </p:nvSpPr>
        <p:spPr>
          <a:xfrm>
            <a:off x="476250" y="169425"/>
            <a:ext cx="8191500" cy="1243800"/>
          </a:xfrm>
          <a:prstGeom prst="rect">
            <a:avLst/>
          </a:prstGeom>
          <a:noFill/>
          <a:ln>
            <a:noFill/>
          </a:ln>
        </p:spPr>
        <p:txBody>
          <a:bodyPr anchorCtr="0" anchor="b" bIns="91425" lIns="91425" rIns="91425" wrap="square" tIns="91425"/>
          <a:lstStyle>
            <a:lvl1pPr lvl="0" rtl="0" algn="l">
              <a:spcBef>
                <a:spcPts val="0"/>
              </a:spcBef>
              <a:spcAft>
                <a:spcPts val="0"/>
              </a:spcAft>
              <a:defRPr/>
            </a:lvl1pPr>
            <a:lvl2pPr lvl="1" rtl="0" algn="r">
              <a:spcBef>
                <a:spcPts val="0"/>
              </a:spcBef>
              <a:spcAft>
                <a:spcPts val="0"/>
              </a:spcAft>
              <a:defRPr/>
            </a:lvl2pPr>
            <a:lvl3pPr lvl="2" rtl="0" algn="r">
              <a:spcBef>
                <a:spcPts val="0"/>
              </a:spcBef>
              <a:spcAft>
                <a:spcPts val="0"/>
              </a:spcAft>
              <a:defRPr/>
            </a:lvl3pPr>
            <a:lvl4pPr lvl="3" rtl="0" algn="r">
              <a:spcBef>
                <a:spcPts val="0"/>
              </a:spcBef>
              <a:spcAft>
                <a:spcPts val="0"/>
              </a:spcAft>
              <a:defRPr/>
            </a:lvl4pPr>
            <a:lvl5pPr lvl="4" rtl="0" algn="r">
              <a:spcBef>
                <a:spcPts val="0"/>
              </a:spcBef>
              <a:spcAft>
                <a:spcPts val="0"/>
              </a:spcAft>
              <a:defRPr/>
            </a:lvl5pPr>
            <a:lvl6pPr lvl="5" marL="457200" rtl="0" algn="r">
              <a:spcBef>
                <a:spcPts val="0"/>
              </a:spcBef>
              <a:spcAft>
                <a:spcPts val="0"/>
              </a:spcAft>
              <a:defRPr/>
            </a:lvl6pPr>
            <a:lvl7pPr lvl="6" marL="914400" rtl="0" algn="r">
              <a:spcBef>
                <a:spcPts val="0"/>
              </a:spcBef>
              <a:spcAft>
                <a:spcPts val="0"/>
              </a:spcAft>
              <a:defRPr/>
            </a:lvl7pPr>
            <a:lvl8pPr lvl="7" marL="1371600" rtl="0" algn="r">
              <a:spcBef>
                <a:spcPts val="0"/>
              </a:spcBef>
              <a:spcAft>
                <a:spcPts val="0"/>
              </a:spcAft>
              <a:defRPr/>
            </a:lvl8pPr>
            <a:lvl9pPr lvl="8" marL="1828800" rtl="0" algn="r">
              <a:spcBef>
                <a:spcPts val="0"/>
              </a:spcBef>
              <a:spcAft>
                <a:spcPts val="0"/>
              </a:spcAft>
              <a:defRPr/>
            </a:lvl9pPr>
          </a:lstStyle>
          <a:p/>
        </p:txBody>
      </p:sp>
      <p:sp>
        <p:nvSpPr>
          <p:cNvPr id="141" name="Shape 141"/>
          <p:cNvSpPr txBox="1"/>
          <p:nvPr>
            <p:ph idx="1" type="body"/>
          </p:nvPr>
        </p:nvSpPr>
        <p:spPr>
          <a:xfrm rot="5400000">
            <a:off x="2190750" y="-209550"/>
            <a:ext cx="4876799" cy="8191499"/>
          </a:xfrm>
          <a:prstGeom prst="rect">
            <a:avLst/>
          </a:prstGeom>
          <a:noFill/>
          <a:ln>
            <a:noFill/>
          </a:ln>
        </p:spPr>
        <p:txBody>
          <a:bodyPr anchorCtr="0" anchor="t" bIns="91425" lIns="91425" rIns="91425" wrap="square" tIns="91425"/>
          <a:lstStyle>
            <a:lvl1pPr indent="-165100" lvl="0" marL="342900" rtl="0" algn="l">
              <a:spcBef>
                <a:spcPts val="560"/>
              </a:spcBef>
              <a:spcAft>
                <a:spcPts val="0"/>
              </a:spcAft>
              <a:buClr>
                <a:schemeClr val="dk2"/>
              </a:buClr>
              <a:buFont typeface="Noto Symbol"/>
              <a:buChar char="❖"/>
              <a:defRPr/>
            </a:lvl1pPr>
            <a:lvl2pPr indent="-120650" lvl="1" marL="742950" rtl="0" algn="l">
              <a:spcBef>
                <a:spcPts val="520"/>
              </a:spcBef>
              <a:spcAft>
                <a:spcPts val="0"/>
              </a:spcAft>
              <a:buClr>
                <a:schemeClr val="accent1"/>
              </a:buClr>
              <a:buFont typeface="Noto Symbol"/>
              <a:buChar char="▪"/>
              <a:defRPr/>
            </a:lvl2pPr>
            <a:lvl3pPr indent="-76200" lvl="2" marL="1143000" rtl="0" algn="l">
              <a:spcBef>
                <a:spcPts val="480"/>
              </a:spcBef>
              <a:spcAft>
                <a:spcPts val="0"/>
              </a:spcAft>
              <a:buClr>
                <a:schemeClr val="accent2"/>
              </a:buClr>
              <a:buFont typeface="Cambria"/>
              <a:buChar char="•"/>
              <a:defRPr/>
            </a:lvl3pPr>
            <a:lvl4pPr indent="-101600" lvl="3" marL="1600200" rtl="0" algn="l">
              <a:spcBef>
                <a:spcPts val="400"/>
              </a:spcBef>
              <a:spcAft>
                <a:spcPts val="0"/>
              </a:spcAft>
              <a:buClr>
                <a:schemeClr val="dk1"/>
              </a:buClr>
              <a:buFont typeface="Cambria"/>
              <a:buChar char="–"/>
              <a:defRPr/>
            </a:lvl4pPr>
            <a:lvl5pPr indent="-101600" lvl="4" marL="2057400" rtl="0" algn="l">
              <a:spcBef>
                <a:spcPts val="400"/>
              </a:spcBef>
              <a:spcAft>
                <a:spcPts val="0"/>
              </a:spcAft>
              <a:buClr>
                <a:schemeClr val="dk1"/>
              </a:buClr>
              <a:buFont typeface="Cambria"/>
              <a:buChar char="»"/>
              <a:defRPr/>
            </a:lvl5pPr>
            <a:lvl6pPr indent="-114300" lvl="5" marL="2514600" rtl="0" algn="l">
              <a:lnSpc>
                <a:spcPct val="90000"/>
              </a:lnSpc>
              <a:spcBef>
                <a:spcPts val="500"/>
              </a:spcBef>
              <a:buClr>
                <a:schemeClr val="dk1"/>
              </a:buClr>
              <a:buFont typeface="Arial"/>
              <a:buChar char="•"/>
              <a:defRPr/>
            </a:lvl6pPr>
            <a:lvl7pPr indent="-114300" lvl="6" marL="2971800" rtl="0" algn="l">
              <a:lnSpc>
                <a:spcPct val="90000"/>
              </a:lnSpc>
              <a:spcBef>
                <a:spcPts val="500"/>
              </a:spcBef>
              <a:buClr>
                <a:schemeClr val="dk1"/>
              </a:buClr>
              <a:buFont typeface="Arial"/>
              <a:buChar char="•"/>
              <a:defRPr/>
            </a:lvl7pPr>
            <a:lvl8pPr indent="-114300" lvl="7" marL="3429000" rtl="0" algn="l">
              <a:lnSpc>
                <a:spcPct val="90000"/>
              </a:lnSpc>
              <a:spcBef>
                <a:spcPts val="500"/>
              </a:spcBef>
              <a:buClr>
                <a:schemeClr val="dk1"/>
              </a:buClr>
              <a:buFont typeface="Arial"/>
              <a:buChar char="•"/>
              <a:defRPr/>
            </a:lvl8pPr>
            <a:lvl9pPr indent="-114300" lvl="8" marL="3886200" rtl="0" algn="l">
              <a:lnSpc>
                <a:spcPct val="90000"/>
              </a:lnSpc>
              <a:spcBef>
                <a:spcPts val="500"/>
              </a:spcBef>
              <a:buClr>
                <a:schemeClr val="dk1"/>
              </a:buClr>
              <a:buFont typeface="Arial"/>
              <a:buChar char="•"/>
              <a:defRPr/>
            </a:lvl9pPr>
          </a:lstStyle>
          <a:p/>
        </p:txBody>
      </p:sp>
      <p:sp>
        <p:nvSpPr>
          <p:cNvPr id="142" name="Shape 142"/>
          <p:cNvSpPr txBox="1"/>
          <p:nvPr>
            <p:ph idx="10" type="dt"/>
          </p:nvPr>
        </p:nvSpPr>
        <p:spPr>
          <a:xfrm>
            <a:off x="381000" y="6553200"/>
            <a:ext cx="1904999" cy="261938"/>
          </a:xfrm>
          <a:prstGeom prst="rect">
            <a:avLst/>
          </a:prstGeom>
          <a:noFill/>
          <a:ln>
            <a:noFill/>
          </a:ln>
        </p:spPr>
        <p:txBody>
          <a:bodyPr anchorCtr="0" anchor="t" bIns="91425" lIns="91425" rIns="91425" wrap="square"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43" name="Shape 143"/>
          <p:cNvSpPr txBox="1"/>
          <p:nvPr>
            <p:ph idx="12" type="sldNum"/>
          </p:nvPr>
        </p:nvSpPr>
        <p:spPr>
          <a:xfrm>
            <a:off x="8231975" y="6553200"/>
            <a:ext cx="838200" cy="26190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直排標題及文字">
    <p:spTree>
      <p:nvGrpSpPr>
        <p:cNvPr id="144" name="Shape 144"/>
        <p:cNvGrpSpPr/>
        <p:nvPr/>
      </p:nvGrpSpPr>
      <p:grpSpPr>
        <a:xfrm>
          <a:off x="0" y="0"/>
          <a:ext cx="0" cy="0"/>
          <a:chOff x="0" y="0"/>
          <a:chExt cx="0" cy="0"/>
        </a:xfrm>
      </p:grpSpPr>
      <p:sp>
        <p:nvSpPr>
          <p:cNvPr id="145" name="Shape 145"/>
          <p:cNvSpPr txBox="1"/>
          <p:nvPr>
            <p:ph type="title"/>
          </p:nvPr>
        </p:nvSpPr>
        <p:spPr>
          <a:xfrm rot="5400000">
            <a:off x="4824412" y="2424112"/>
            <a:ext cx="5753100" cy="2047874"/>
          </a:xfrm>
          <a:prstGeom prst="rect">
            <a:avLst/>
          </a:prstGeom>
          <a:noFill/>
          <a:ln>
            <a:noFill/>
          </a:ln>
        </p:spPr>
        <p:txBody>
          <a:bodyPr anchorCtr="0" anchor="b" bIns="91425" lIns="91425" rIns="91425" wrap="square" tIns="91425"/>
          <a:lstStyle>
            <a:lvl1pPr lvl="0" rtl="0" algn="l">
              <a:spcBef>
                <a:spcPts val="0"/>
              </a:spcBef>
              <a:spcAft>
                <a:spcPts val="0"/>
              </a:spcAft>
              <a:defRPr/>
            </a:lvl1pPr>
            <a:lvl2pPr lvl="1" rtl="0" algn="r">
              <a:spcBef>
                <a:spcPts val="0"/>
              </a:spcBef>
              <a:spcAft>
                <a:spcPts val="0"/>
              </a:spcAft>
              <a:defRPr/>
            </a:lvl2pPr>
            <a:lvl3pPr lvl="2" rtl="0" algn="r">
              <a:spcBef>
                <a:spcPts val="0"/>
              </a:spcBef>
              <a:spcAft>
                <a:spcPts val="0"/>
              </a:spcAft>
              <a:defRPr/>
            </a:lvl3pPr>
            <a:lvl4pPr lvl="3" rtl="0" algn="r">
              <a:spcBef>
                <a:spcPts val="0"/>
              </a:spcBef>
              <a:spcAft>
                <a:spcPts val="0"/>
              </a:spcAft>
              <a:defRPr/>
            </a:lvl4pPr>
            <a:lvl5pPr lvl="4" rtl="0" algn="r">
              <a:spcBef>
                <a:spcPts val="0"/>
              </a:spcBef>
              <a:spcAft>
                <a:spcPts val="0"/>
              </a:spcAft>
              <a:defRPr/>
            </a:lvl5pPr>
            <a:lvl6pPr lvl="5" marL="457200" rtl="0" algn="r">
              <a:spcBef>
                <a:spcPts val="0"/>
              </a:spcBef>
              <a:spcAft>
                <a:spcPts val="0"/>
              </a:spcAft>
              <a:defRPr/>
            </a:lvl6pPr>
            <a:lvl7pPr lvl="6" marL="914400" rtl="0" algn="r">
              <a:spcBef>
                <a:spcPts val="0"/>
              </a:spcBef>
              <a:spcAft>
                <a:spcPts val="0"/>
              </a:spcAft>
              <a:defRPr/>
            </a:lvl7pPr>
            <a:lvl8pPr lvl="7" marL="1371600" rtl="0" algn="r">
              <a:spcBef>
                <a:spcPts val="0"/>
              </a:spcBef>
              <a:spcAft>
                <a:spcPts val="0"/>
              </a:spcAft>
              <a:defRPr/>
            </a:lvl8pPr>
            <a:lvl9pPr lvl="8" marL="1828800" rtl="0" algn="r">
              <a:spcBef>
                <a:spcPts val="0"/>
              </a:spcBef>
              <a:spcAft>
                <a:spcPts val="0"/>
              </a:spcAft>
              <a:defRPr/>
            </a:lvl9pPr>
          </a:lstStyle>
          <a:p/>
        </p:txBody>
      </p:sp>
      <p:sp>
        <p:nvSpPr>
          <p:cNvPr id="146" name="Shape 146"/>
          <p:cNvSpPr txBox="1"/>
          <p:nvPr>
            <p:ph idx="1" type="body"/>
          </p:nvPr>
        </p:nvSpPr>
        <p:spPr>
          <a:xfrm rot="5400000">
            <a:off x="652462" y="452437"/>
            <a:ext cx="5753100" cy="5991224"/>
          </a:xfrm>
          <a:prstGeom prst="rect">
            <a:avLst/>
          </a:prstGeom>
          <a:noFill/>
          <a:ln>
            <a:noFill/>
          </a:ln>
        </p:spPr>
        <p:txBody>
          <a:bodyPr anchorCtr="0" anchor="t" bIns="91425" lIns="91425" rIns="91425" wrap="square" tIns="91425"/>
          <a:lstStyle>
            <a:lvl1pPr indent="-165100" lvl="0" marL="342900" rtl="0" algn="l">
              <a:spcBef>
                <a:spcPts val="560"/>
              </a:spcBef>
              <a:spcAft>
                <a:spcPts val="0"/>
              </a:spcAft>
              <a:buClr>
                <a:schemeClr val="dk2"/>
              </a:buClr>
              <a:buFont typeface="Noto Symbol"/>
              <a:buChar char="❖"/>
              <a:defRPr/>
            </a:lvl1pPr>
            <a:lvl2pPr indent="-120650" lvl="1" marL="742950" rtl="0" algn="l">
              <a:spcBef>
                <a:spcPts val="520"/>
              </a:spcBef>
              <a:spcAft>
                <a:spcPts val="0"/>
              </a:spcAft>
              <a:buClr>
                <a:schemeClr val="accent1"/>
              </a:buClr>
              <a:buFont typeface="Noto Symbol"/>
              <a:buChar char="▪"/>
              <a:defRPr/>
            </a:lvl2pPr>
            <a:lvl3pPr indent="-76200" lvl="2" marL="1143000" rtl="0" algn="l">
              <a:spcBef>
                <a:spcPts val="480"/>
              </a:spcBef>
              <a:spcAft>
                <a:spcPts val="0"/>
              </a:spcAft>
              <a:buClr>
                <a:schemeClr val="accent2"/>
              </a:buClr>
              <a:buFont typeface="Cambria"/>
              <a:buChar char="•"/>
              <a:defRPr/>
            </a:lvl3pPr>
            <a:lvl4pPr indent="-101600" lvl="3" marL="1600200" rtl="0" algn="l">
              <a:spcBef>
                <a:spcPts val="400"/>
              </a:spcBef>
              <a:spcAft>
                <a:spcPts val="0"/>
              </a:spcAft>
              <a:buClr>
                <a:schemeClr val="dk1"/>
              </a:buClr>
              <a:buFont typeface="Cambria"/>
              <a:buChar char="–"/>
              <a:defRPr/>
            </a:lvl4pPr>
            <a:lvl5pPr indent="-101600" lvl="4" marL="2057400" rtl="0" algn="l">
              <a:spcBef>
                <a:spcPts val="400"/>
              </a:spcBef>
              <a:spcAft>
                <a:spcPts val="0"/>
              </a:spcAft>
              <a:buClr>
                <a:schemeClr val="dk1"/>
              </a:buClr>
              <a:buFont typeface="Cambria"/>
              <a:buChar char="»"/>
              <a:defRPr/>
            </a:lvl5pPr>
            <a:lvl6pPr indent="-114300" lvl="5" marL="2514600" rtl="0" algn="l">
              <a:lnSpc>
                <a:spcPct val="90000"/>
              </a:lnSpc>
              <a:spcBef>
                <a:spcPts val="500"/>
              </a:spcBef>
              <a:buClr>
                <a:schemeClr val="dk1"/>
              </a:buClr>
              <a:buFont typeface="Arial"/>
              <a:buChar char="•"/>
              <a:defRPr/>
            </a:lvl6pPr>
            <a:lvl7pPr indent="-114300" lvl="6" marL="2971800" rtl="0" algn="l">
              <a:lnSpc>
                <a:spcPct val="90000"/>
              </a:lnSpc>
              <a:spcBef>
                <a:spcPts val="500"/>
              </a:spcBef>
              <a:buClr>
                <a:schemeClr val="dk1"/>
              </a:buClr>
              <a:buFont typeface="Arial"/>
              <a:buChar char="•"/>
              <a:defRPr/>
            </a:lvl7pPr>
            <a:lvl8pPr indent="-114300" lvl="7" marL="3429000" rtl="0" algn="l">
              <a:lnSpc>
                <a:spcPct val="90000"/>
              </a:lnSpc>
              <a:spcBef>
                <a:spcPts val="500"/>
              </a:spcBef>
              <a:buClr>
                <a:schemeClr val="dk1"/>
              </a:buClr>
              <a:buFont typeface="Arial"/>
              <a:buChar char="•"/>
              <a:defRPr/>
            </a:lvl8pPr>
            <a:lvl9pPr indent="-114300" lvl="8" marL="3886200" rtl="0" algn="l">
              <a:lnSpc>
                <a:spcPct val="90000"/>
              </a:lnSpc>
              <a:spcBef>
                <a:spcPts val="500"/>
              </a:spcBef>
              <a:buClr>
                <a:schemeClr val="dk1"/>
              </a:buClr>
              <a:buFont typeface="Arial"/>
              <a:buChar char="•"/>
              <a:defRPr/>
            </a:lvl9pPr>
          </a:lstStyle>
          <a:p/>
        </p:txBody>
      </p:sp>
      <p:sp>
        <p:nvSpPr>
          <p:cNvPr id="147" name="Shape 147"/>
          <p:cNvSpPr txBox="1"/>
          <p:nvPr>
            <p:ph idx="10" type="dt"/>
          </p:nvPr>
        </p:nvSpPr>
        <p:spPr>
          <a:xfrm>
            <a:off x="381000" y="6553200"/>
            <a:ext cx="1904999" cy="261938"/>
          </a:xfrm>
          <a:prstGeom prst="rect">
            <a:avLst/>
          </a:prstGeom>
          <a:noFill/>
          <a:ln>
            <a:noFill/>
          </a:ln>
        </p:spPr>
        <p:txBody>
          <a:bodyPr anchorCtr="0" anchor="t" bIns="91425" lIns="91425" rIns="91425" wrap="square"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48" name="Shape 148"/>
          <p:cNvSpPr txBox="1"/>
          <p:nvPr>
            <p:ph idx="12" type="sldNum"/>
          </p:nvPr>
        </p:nvSpPr>
        <p:spPr>
          <a:xfrm>
            <a:off x="8231975" y="6553200"/>
            <a:ext cx="838200" cy="26190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bl">
  <p:cSld name="標題及表格">
    <p:spTree>
      <p:nvGrpSpPr>
        <p:cNvPr id="149" name="Shape 149"/>
        <p:cNvGrpSpPr/>
        <p:nvPr/>
      </p:nvGrpSpPr>
      <p:grpSpPr>
        <a:xfrm>
          <a:off x="0" y="0"/>
          <a:ext cx="0" cy="0"/>
          <a:chOff x="0" y="0"/>
          <a:chExt cx="0" cy="0"/>
        </a:xfrm>
      </p:grpSpPr>
      <p:sp>
        <p:nvSpPr>
          <p:cNvPr id="150" name="Shape 150"/>
          <p:cNvSpPr txBox="1"/>
          <p:nvPr>
            <p:ph type="title"/>
          </p:nvPr>
        </p:nvSpPr>
        <p:spPr>
          <a:xfrm>
            <a:off x="838200" y="571500"/>
            <a:ext cx="7162799" cy="487363"/>
          </a:xfrm>
          <a:prstGeom prst="rect">
            <a:avLst/>
          </a:prstGeom>
          <a:noFill/>
          <a:ln>
            <a:noFill/>
          </a:ln>
        </p:spPr>
        <p:txBody>
          <a:bodyPr anchorCtr="0" anchor="b" bIns="91425" lIns="91425" rIns="91425" wrap="square" tIns="91425"/>
          <a:lstStyle>
            <a:lvl1pPr lvl="0" rtl="0" algn="l">
              <a:spcBef>
                <a:spcPts val="0"/>
              </a:spcBef>
              <a:spcAft>
                <a:spcPts val="0"/>
              </a:spcAft>
              <a:defRPr/>
            </a:lvl1pPr>
            <a:lvl2pPr lvl="1" rtl="0" algn="r">
              <a:spcBef>
                <a:spcPts val="0"/>
              </a:spcBef>
              <a:spcAft>
                <a:spcPts val="0"/>
              </a:spcAft>
              <a:defRPr/>
            </a:lvl2pPr>
            <a:lvl3pPr lvl="2" rtl="0" algn="r">
              <a:spcBef>
                <a:spcPts val="0"/>
              </a:spcBef>
              <a:spcAft>
                <a:spcPts val="0"/>
              </a:spcAft>
              <a:defRPr/>
            </a:lvl3pPr>
            <a:lvl4pPr lvl="3" rtl="0" algn="r">
              <a:spcBef>
                <a:spcPts val="0"/>
              </a:spcBef>
              <a:spcAft>
                <a:spcPts val="0"/>
              </a:spcAft>
              <a:defRPr/>
            </a:lvl4pPr>
            <a:lvl5pPr lvl="4" rtl="0" algn="r">
              <a:spcBef>
                <a:spcPts val="0"/>
              </a:spcBef>
              <a:spcAft>
                <a:spcPts val="0"/>
              </a:spcAft>
              <a:defRPr/>
            </a:lvl5pPr>
            <a:lvl6pPr lvl="5" marL="457200" rtl="0" algn="r">
              <a:spcBef>
                <a:spcPts val="0"/>
              </a:spcBef>
              <a:spcAft>
                <a:spcPts val="0"/>
              </a:spcAft>
              <a:defRPr/>
            </a:lvl6pPr>
            <a:lvl7pPr lvl="6" marL="914400" rtl="0" algn="r">
              <a:spcBef>
                <a:spcPts val="0"/>
              </a:spcBef>
              <a:spcAft>
                <a:spcPts val="0"/>
              </a:spcAft>
              <a:defRPr/>
            </a:lvl7pPr>
            <a:lvl8pPr lvl="7" marL="1371600" rtl="0" algn="r">
              <a:spcBef>
                <a:spcPts val="0"/>
              </a:spcBef>
              <a:spcAft>
                <a:spcPts val="0"/>
              </a:spcAft>
              <a:defRPr/>
            </a:lvl8pPr>
            <a:lvl9pPr lvl="8" marL="1828800" rtl="0" algn="r">
              <a:spcBef>
                <a:spcPts val="0"/>
              </a:spcBef>
              <a:spcAft>
                <a:spcPts val="0"/>
              </a:spcAft>
              <a:defRPr/>
            </a:lvl9pPr>
          </a:lstStyle>
          <a:p/>
        </p:txBody>
      </p:sp>
      <p:sp>
        <p:nvSpPr>
          <p:cNvPr id="151" name="Shape 151"/>
          <p:cNvSpPr txBox="1"/>
          <p:nvPr>
            <p:ph idx="11" type="ftr"/>
          </p:nvPr>
        </p:nvSpPr>
        <p:spPr>
          <a:xfrm>
            <a:off x="7086600" y="6537325"/>
            <a:ext cx="1752600" cy="320675"/>
          </a:xfrm>
          <a:prstGeom prst="rect">
            <a:avLst/>
          </a:prstGeom>
          <a:noFill/>
          <a:ln>
            <a:noFill/>
          </a:ln>
        </p:spPr>
        <p:txBody>
          <a:bodyPr anchorCtr="0" anchor="t" bIns="91425" lIns="91425" rIns="91425" wrap="square" tIns="91425"/>
          <a:lstStyle>
            <a:lvl1pPr indent="0" lvl="0" marL="0" marR="0" rtl="0" algn="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52" name="Shape 152"/>
          <p:cNvSpPr txBox="1"/>
          <p:nvPr>
            <p:ph idx="12" type="sldNum"/>
          </p:nvPr>
        </p:nvSpPr>
        <p:spPr>
          <a:xfrm>
            <a:off x="8231975" y="6553200"/>
            <a:ext cx="838200" cy="261900"/>
          </a:xfrm>
          <a:prstGeom prst="rect">
            <a:avLst/>
          </a:prstGeom>
          <a:noFill/>
          <a:ln>
            <a:noFill/>
          </a:ln>
        </p:spPr>
        <p:txBody>
          <a:bodyPr anchorCtr="0" anchor="t" bIns="45700" lIns="91425" rIns="91425" wrap="square" tIns="45700">
            <a:noAutofit/>
          </a:bodyPr>
          <a:lstStyle/>
          <a:p>
            <a:pPr indent="0" lvl="0" marL="0" marR="0" rtl="0" algn="ctr">
              <a:spcBef>
                <a:spcPts val="0"/>
              </a:spcBef>
              <a:buSzPct val="25000"/>
              <a:buNone/>
            </a:pPr>
            <a:fld id="{00000000-1234-1234-1234-123412341234}" type="slidenum">
              <a:rPr b="0" i="0" lang="zh-TW" sz="1000" u="none" cap="none" strike="noStrike">
                <a:solidFill>
                  <a:schemeClr val="dk2"/>
                </a:solidFill>
                <a:latin typeface="Cambria"/>
                <a:ea typeface="Cambria"/>
                <a:cs typeface="Cambria"/>
                <a:sym typeface="Cambria"/>
              </a:rPr>
              <a:t>‹#›</a:t>
            </a:fld>
          </a:p>
        </p:txBody>
      </p:sp>
      <p:sp>
        <p:nvSpPr>
          <p:cNvPr id="153" name="Shape 153"/>
          <p:cNvSpPr txBox="1"/>
          <p:nvPr>
            <p:ph idx="10" type="dt"/>
          </p:nvPr>
        </p:nvSpPr>
        <p:spPr>
          <a:xfrm>
            <a:off x="381000" y="6553200"/>
            <a:ext cx="1904999" cy="261938"/>
          </a:xfrm>
          <a:prstGeom prst="rect">
            <a:avLst/>
          </a:prstGeom>
          <a:noFill/>
          <a:ln>
            <a:noFill/>
          </a:ln>
        </p:spPr>
        <p:txBody>
          <a:bodyPr anchorCtr="0" anchor="t" bIns="91425" lIns="91425" rIns="91425" wrap="square"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章節標題 - 小章節">
    <p:bg>
      <p:bgPr>
        <a:solidFill>
          <a:srgbClr val="FFFFFF"/>
        </a:solidFill>
      </p:bgPr>
    </p:bg>
    <p:spTree>
      <p:nvGrpSpPr>
        <p:cNvPr id="27" name="Shape 27"/>
        <p:cNvGrpSpPr/>
        <p:nvPr/>
      </p:nvGrpSpPr>
      <p:grpSpPr>
        <a:xfrm>
          <a:off x="0" y="0"/>
          <a:ext cx="0" cy="0"/>
          <a:chOff x="0" y="0"/>
          <a:chExt cx="0" cy="0"/>
        </a:xfrm>
      </p:grpSpPr>
      <p:pic>
        <p:nvPicPr>
          <p:cNvPr id="28" name="Shape 28"/>
          <p:cNvPicPr preferRelativeResize="0"/>
          <p:nvPr/>
        </p:nvPicPr>
        <p:blipFill>
          <a:blip r:embed="rId2">
            <a:alphaModFix/>
          </a:blip>
          <a:stretch>
            <a:fillRect/>
          </a:stretch>
        </p:blipFill>
        <p:spPr>
          <a:xfrm rot="5400000">
            <a:off x="1392087" y="-899287"/>
            <a:ext cx="6365200" cy="9149374"/>
          </a:xfrm>
          <a:prstGeom prst="rect">
            <a:avLst/>
          </a:prstGeom>
          <a:noFill/>
          <a:ln>
            <a:noFill/>
          </a:ln>
        </p:spPr>
      </p:pic>
      <p:sp>
        <p:nvSpPr>
          <p:cNvPr id="29" name="Shape 29"/>
          <p:cNvSpPr txBox="1"/>
          <p:nvPr>
            <p:ph idx="12" type="sldNum"/>
          </p:nvPr>
        </p:nvSpPr>
        <p:spPr>
          <a:xfrm>
            <a:off x="8231975" y="6553200"/>
            <a:ext cx="838200" cy="26190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30" name="Shape 30"/>
          <p:cNvSpPr txBox="1"/>
          <p:nvPr>
            <p:ph type="title"/>
          </p:nvPr>
        </p:nvSpPr>
        <p:spPr>
          <a:xfrm>
            <a:off x="476250" y="5057425"/>
            <a:ext cx="8191500" cy="583500"/>
          </a:xfrm>
          <a:prstGeom prst="rect">
            <a:avLst/>
          </a:prstGeom>
          <a:noFill/>
          <a:ln>
            <a:noFill/>
          </a:ln>
        </p:spPr>
        <p:txBody>
          <a:bodyPr anchorCtr="0" anchor="t" bIns="91425" lIns="91425" rIns="91425" wrap="square" tIns="91425"/>
          <a:lstStyle>
            <a:lvl1pPr lvl="0" rtl="0" algn="l">
              <a:spcBef>
                <a:spcPts val="0"/>
              </a:spcBef>
              <a:spcAft>
                <a:spcPts val="0"/>
              </a:spcAft>
              <a:defRPr/>
            </a:lvl1pPr>
            <a:lvl2pPr lvl="1" rtl="0" algn="r">
              <a:spcBef>
                <a:spcPts val="0"/>
              </a:spcBef>
              <a:spcAft>
                <a:spcPts val="0"/>
              </a:spcAft>
              <a:defRPr/>
            </a:lvl2pPr>
            <a:lvl3pPr lvl="2" rtl="0" algn="r">
              <a:spcBef>
                <a:spcPts val="0"/>
              </a:spcBef>
              <a:spcAft>
                <a:spcPts val="0"/>
              </a:spcAft>
              <a:defRPr/>
            </a:lvl3pPr>
            <a:lvl4pPr lvl="3" rtl="0" algn="r">
              <a:spcBef>
                <a:spcPts val="0"/>
              </a:spcBef>
              <a:spcAft>
                <a:spcPts val="0"/>
              </a:spcAft>
              <a:defRPr/>
            </a:lvl4pPr>
            <a:lvl5pPr lvl="4" rtl="0" algn="r">
              <a:spcBef>
                <a:spcPts val="0"/>
              </a:spcBef>
              <a:spcAft>
                <a:spcPts val="0"/>
              </a:spcAft>
              <a:defRPr/>
            </a:lvl5pPr>
            <a:lvl6pPr lvl="5" marL="457200" rtl="0" algn="r">
              <a:spcBef>
                <a:spcPts val="0"/>
              </a:spcBef>
              <a:spcAft>
                <a:spcPts val="0"/>
              </a:spcAft>
              <a:defRPr/>
            </a:lvl6pPr>
            <a:lvl7pPr lvl="6" marL="914400" rtl="0" algn="r">
              <a:spcBef>
                <a:spcPts val="0"/>
              </a:spcBef>
              <a:spcAft>
                <a:spcPts val="0"/>
              </a:spcAft>
              <a:defRPr/>
            </a:lvl7pPr>
            <a:lvl8pPr lvl="7" marL="1371600" rtl="0" algn="r">
              <a:spcBef>
                <a:spcPts val="0"/>
              </a:spcBef>
              <a:spcAft>
                <a:spcPts val="0"/>
              </a:spcAft>
              <a:defRPr/>
            </a:lvl8pPr>
            <a:lvl9pPr lvl="8" marL="1828800" rtl="0" algn="r">
              <a:spcBef>
                <a:spcPts val="0"/>
              </a:spcBef>
              <a:spcAft>
                <a:spcPts val="0"/>
              </a:spcAft>
              <a:defRPr/>
            </a:lvl9pPr>
          </a:lstStyle>
          <a:p/>
        </p:txBody>
      </p:sp>
      <p:sp>
        <p:nvSpPr>
          <p:cNvPr id="31" name="Shape 31"/>
          <p:cNvSpPr txBox="1"/>
          <p:nvPr>
            <p:ph idx="1" type="subTitle"/>
          </p:nvPr>
        </p:nvSpPr>
        <p:spPr>
          <a:xfrm>
            <a:off x="476250" y="4074450"/>
            <a:ext cx="5050800" cy="879600"/>
          </a:xfrm>
          <a:prstGeom prst="rect">
            <a:avLst/>
          </a:prstGeom>
        </p:spPr>
        <p:txBody>
          <a:bodyPr anchorCtr="0" anchor="b" bIns="91425" lIns="91425" rIns="91425" wrap="square" tIns="91425"/>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章節標題 - 大章節">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Shape 33"/>
          <p:cNvSpPr txBox="1"/>
          <p:nvPr>
            <p:ph idx="12" type="sldNum"/>
          </p:nvPr>
        </p:nvSpPr>
        <p:spPr>
          <a:xfrm>
            <a:off x="8231975" y="6553200"/>
            <a:ext cx="838200" cy="26190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34" name="Shape 34"/>
          <p:cNvSpPr txBox="1"/>
          <p:nvPr>
            <p:ph type="title"/>
          </p:nvPr>
        </p:nvSpPr>
        <p:spPr>
          <a:xfrm>
            <a:off x="1186025" y="4227750"/>
            <a:ext cx="7481700" cy="2232600"/>
          </a:xfrm>
          <a:prstGeom prst="rect">
            <a:avLst/>
          </a:prstGeom>
          <a:noFill/>
          <a:ln>
            <a:noFill/>
          </a:ln>
        </p:spPr>
        <p:txBody>
          <a:bodyPr anchorCtr="0" anchor="ctr" bIns="91425" lIns="91425" rIns="91425" wrap="square" tIns="91425"/>
          <a:lstStyle>
            <a:lvl1pPr lvl="0" rtl="0" algn="l">
              <a:spcBef>
                <a:spcPts val="0"/>
              </a:spcBef>
              <a:spcAft>
                <a:spcPts val="0"/>
              </a:spcAft>
              <a:defRPr/>
            </a:lvl1pPr>
            <a:lvl2pPr lvl="1" rtl="0" algn="r">
              <a:spcBef>
                <a:spcPts val="0"/>
              </a:spcBef>
              <a:spcAft>
                <a:spcPts val="0"/>
              </a:spcAft>
              <a:defRPr/>
            </a:lvl2pPr>
            <a:lvl3pPr lvl="2" rtl="0" algn="r">
              <a:spcBef>
                <a:spcPts val="0"/>
              </a:spcBef>
              <a:spcAft>
                <a:spcPts val="0"/>
              </a:spcAft>
              <a:defRPr/>
            </a:lvl3pPr>
            <a:lvl4pPr lvl="3" rtl="0" algn="r">
              <a:spcBef>
                <a:spcPts val="0"/>
              </a:spcBef>
              <a:spcAft>
                <a:spcPts val="0"/>
              </a:spcAft>
              <a:defRPr/>
            </a:lvl4pPr>
            <a:lvl5pPr lvl="4" rtl="0" algn="r">
              <a:spcBef>
                <a:spcPts val="0"/>
              </a:spcBef>
              <a:spcAft>
                <a:spcPts val="0"/>
              </a:spcAft>
              <a:defRPr/>
            </a:lvl5pPr>
            <a:lvl6pPr lvl="5" marL="457200" rtl="0" algn="r">
              <a:spcBef>
                <a:spcPts val="0"/>
              </a:spcBef>
              <a:spcAft>
                <a:spcPts val="0"/>
              </a:spcAft>
              <a:defRPr/>
            </a:lvl6pPr>
            <a:lvl7pPr lvl="6" marL="914400" rtl="0" algn="r">
              <a:spcBef>
                <a:spcPts val="0"/>
              </a:spcBef>
              <a:spcAft>
                <a:spcPts val="0"/>
              </a:spcAft>
              <a:defRPr/>
            </a:lvl7pPr>
            <a:lvl8pPr lvl="7" marL="1371600" rtl="0" algn="r">
              <a:spcBef>
                <a:spcPts val="0"/>
              </a:spcBef>
              <a:spcAft>
                <a:spcPts val="0"/>
              </a:spcAft>
              <a:defRPr/>
            </a:lvl8pPr>
            <a:lvl9pPr lvl="8" marL="1828800" rtl="0" algn="r">
              <a:spcBef>
                <a:spcPts val="0"/>
              </a:spcBef>
              <a:spcAft>
                <a:spcPts val="0"/>
              </a:spcAft>
              <a:defRPr/>
            </a:lvl9pPr>
          </a:lstStyle>
          <a:p/>
        </p:txBody>
      </p:sp>
      <p:sp>
        <p:nvSpPr>
          <p:cNvPr id="35" name="Shape 35"/>
          <p:cNvSpPr txBox="1"/>
          <p:nvPr>
            <p:ph idx="1" type="subTitle"/>
          </p:nvPr>
        </p:nvSpPr>
        <p:spPr>
          <a:xfrm>
            <a:off x="1186025" y="3348150"/>
            <a:ext cx="5050800" cy="879600"/>
          </a:xfrm>
          <a:prstGeom prst="rect">
            <a:avLst/>
          </a:prstGeom>
        </p:spPr>
        <p:txBody>
          <a:bodyPr anchorCtr="0" anchor="b" bIns="91425" lIns="91425" rIns="91425" wrap="square" tIns="91425"/>
          <a:lstStyle>
            <a:lvl1pPr lvl="0" rtl="0">
              <a:spcBef>
                <a:spcPts val="0"/>
              </a:spcBef>
              <a:spcAft>
                <a:spcPts val="1000"/>
              </a:spcAft>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標題及物件">
    <p:spTree>
      <p:nvGrpSpPr>
        <p:cNvPr id="36" name="Shape 36"/>
        <p:cNvGrpSpPr/>
        <p:nvPr/>
      </p:nvGrpSpPr>
      <p:grpSpPr>
        <a:xfrm>
          <a:off x="0" y="0"/>
          <a:ext cx="0" cy="0"/>
          <a:chOff x="0" y="0"/>
          <a:chExt cx="0" cy="0"/>
        </a:xfrm>
      </p:grpSpPr>
      <p:sp>
        <p:nvSpPr>
          <p:cNvPr id="37" name="Shape 37"/>
          <p:cNvSpPr txBox="1"/>
          <p:nvPr>
            <p:ph idx="1" type="body"/>
          </p:nvPr>
        </p:nvSpPr>
        <p:spPr>
          <a:xfrm>
            <a:off x="476250" y="1783075"/>
            <a:ext cx="8191500" cy="4711800"/>
          </a:xfrm>
          <a:prstGeom prst="rect">
            <a:avLst/>
          </a:prstGeom>
          <a:noFill/>
          <a:ln>
            <a:noFill/>
          </a:ln>
        </p:spPr>
        <p:txBody>
          <a:bodyPr anchorCtr="0" anchor="t" bIns="91425" lIns="91425" rIns="91425" wrap="square" tIns="91425"/>
          <a:lstStyle>
            <a:lvl1pPr indent="-165100" lvl="0" marL="342900" rtl="0" algn="l">
              <a:lnSpc>
                <a:spcPct val="115000"/>
              </a:lnSpc>
              <a:spcBef>
                <a:spcPts val="560"/>
              </a:spcBef>
              <a:spcAft>
                <a:spcPts val="0"/>
              </a:spcAft>
              <a:buClr>
                <a:schemeClr val="dk2"/>
              </a:buClr>
              <a:buFont typeface="Noto Symbol"/>
              <a:defRPr/>
            </a:lvl1pPr>
            <a:lvl2pPr indent="-120650" lvl="1" marL="742950" rtl="0" algn="l">
              <a:spcBef>
                <a:spcPts val="520"/>
              </a:spcBef>
              <a:spcAft>
                <a:spcPts val="0"/>
              </a:spcAft>
              <a:buClr>
                <a:schemeClr val="accent1"/>
              </a:buClr>
              <a:buFont typeface="Noto Symbol"/>
              <a:defRPr/>
            </a:lvl2pPr>
            <a:lvl3pPr indent="-76200" lvl="2" marL="1143000" rtl="0" algn="l">
              <a:spcBef>
                <a:spcPts val="480"/>
              </a:spcBef>
              <a:spcAft>
                <a:spcPts val="0"/>
              </a:spcAft>
              <a:buFont typeface="Cambria"/>
              <a:defRPr/>
            </a:lvl3pPr>
            <a:lvl4pPr indent="-101600" lvl="3" marL="1600200" rtl="0" algn="l">
              <a:spcBef>
                <a:spcPts val="400"/>
              </a:spcBef>
              <a:spcAft>
                <a:spcPts val="0"/>
              </a:spcAft>
              <a:buClr>
                <a:schemeClr val="dk1"/>
              </a:buClr>
              <a:buFont typeface="Cambria"/>
              <a:defRPr/>
            </a:lvl4pPr>
            <a:lvl5pPr indent="-101600" lvl="4" marL="2057400" rtl="0" algn="l">
              <a:spcBef>
                <a:spcPts val="400"/>
              </a:spcBef>
              <a:spcAft>
                <a:spcPts val="0"/>
              </a:spcAft>
              <a:buClr>
                <a:schemeClr val="dk1"/>
              </a:buClr>
              <a:buFont typeface="Cambria"/>
              <a:defRPr/>
            </a:lvl5pPr>
            <a:lvl6pPr indent="-114300" lvl="5" marL="2514600" rtl="0" algn="l">
              <a:lnSpc>
                <a:spcPct val="90000"/>
              </a:lnSpc>
              <a:spcBef>
                <a:spcPts val="500"/>
              </a:spcBef>
              <a:buClr>
                <a:schemeClr val="dk1"/>
              </a:buClr>
              <a:buFont typeface="Arial"/>
              <a:defRPr/>
            </a:lvl6pPr>
            <a:lvl7pPr indent="-114300" lvl="6" marL="2971800" rtl="0" algn="l">
              <a:lnSpc>
                <a:spcPct val="90000"/>
              </a:lnSpc>
              <a:spcBef>
                <a:spcPts val="500"/>
              </a:spcBef>
              <a:buClr>
                <a:schemeClr val="dk1"/>
              </a:buClr>
              <a:buFont typeface="Arial"/>
              <a:defRPr/>
            </a:lvl7pPr>
            <a:lvl8pPr indent="-114300" lvl="7" marL="3429000" rtl="0" algn="l">
              <a:lnSpc>
                <a:spcPct val="90000"/>
              </a:lnSpc>
              <a:spcBef>
                <a:spcPts val="500"/>
              </a:spcBef>
              <a:buClr>
                <a:schemeClr val="dk1"/>
              </a:buClr>
              <a:buFont typeface="Arial"/>
              <a:defRPr/>
            </a:lvl8pPr>
            <a:lvl9pPr indent="-114300" lvl="8" marL="3886200" rtl="0" algn="l">
              <a:lnSpc>
                <a:spcPct val="90000"/>
              </a:lnSpc>
              <a:spcBef>
                <a:spcPts val="500"/>
              </a:spcBef>
              <a:buClr>
                <a:schemeClr val="dk1"/>
              </a:buClr>
              <a:buFont typeface="Arial"/>
              <a:defRPr/>
            </a:lvl9pPr>
          </a:lstStyle>
          <a:p/>
        </p:txBody>
      </p:sp>
      <p:sp>
        <p:nvSpPr>
          <p:cNvPr id="38" name="Shape 38"/>
          <p:cNvSpPr txBox="1"/>
          <p:nvPr>
            <p:ph idx="12" type="sldNum"/>
          </p:nvPr>
        </p:nvSpPr>
        <p:spPr>
          <a:xfrm>
            <a:off x="8231975" y="6553200"/>
            <a:ext cx="838200" cy="26190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39" name="Shape 39"/>
          <p:cNvSpPr txBox="1"/>
          <p:nvPr>
            <p:ph type="title"/>
          </p:nvPr>
        </p:nvSpPr>
        <p:spPr>
          <a:xfrm>
            <a:off x="476250" y="169425"/>
            <a:ext cx="8191500" cy="1243800"/>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ct val="100000"/>
              <a:buFont typeface="Microsoft JhengHei"/>
              <a:buChar char="●"/>
              <a:defRPr b="1" sz="4000">
                <a:latin typeface="Microsoft JhengHei"/>
                <a:ea typeface="Microsoft JhengHei"/>
                <a:cs typeface="Microsoft JhengHei"/>
                <a:sym typeface="Microsoft JhengHei"/>
              </a:defRPr>
            </a:lvl1pPr>
            <a:lvl2pPr indent="0" lvl="1" marL="0" marR="0" rtl="0" algn="r">
              <a:spcBef>
                <a:spcPts val="0"/>
              </a:spcBef>
              <a:spcAft>
                <a:spcPts val="0"/>
              </a:spcAft>
              <a:buFont typeface="Microsoft JhengHei"/>
              <a:buChar char="○"/>
              <a:defRPr>
                <a:latin typeface="Microsoft JhengHei"/>
                <a:ea typeface="Microsoft JhengHei"/>
                <a:cs typeface="Microsoft JhengHei"/>
                <a:sym typeface="Microsoft JhengHei"/>
              </a:defRPr>
            </a:lvl2pPr>
            <a:lvl3pPr indent="0" lvl="2" marL="0" marR="0" rtl="0" algn="r">
              <a:spcBef>
                <a:spcPts val="0"/>
              </a:spcBef>
              <a:spcAft>
                <a:spcPts val="0"/>
              </a:spcAft>
              <a:buFont typeface="Microsoft JhengHei"/>
              <a:buChar char="■"/>
              <a:defRPr>
                <a:latin typeface="Microsoft JhengHei"/>
                <a:ea typeface="Microsoft JhengHei"/>
                <a:cs typeface="Microsoft JhengHei"/>
                <a:sym typeface="Microsoft JhengHei"/>
              </a:defRPr>
            </a:lvl3pPr>
            <a:lvl4pPr indent="0" lvl="3" marL="0" marR="0" rtl="0" algn="r">
              <a:spcBef>
                <a:spcPts val="0"/>
              </a:spcBef>
              <a:spcAft>
                <a:spcPts val="0"/>
              </a:spcAft>
              <a:buFont typeface="Microsoft JhengHei"/>
              <a:buChar char="●"/>
              <a:defRPr>
                <a:latin typeface="Microsoft JhengHei"/>
                <a:ea typeface="Microsoft JhengHei"/>
                <a:cs typeface="Microsoft JhengHei"/>
                <a:sym typeface="Microsoft JhengHei"/>
              </a:defRPr>
            </a:lvl4pPr>
            <a:lvl5pPr indent="0" lvl="4" marL="0" marR="0" rtl="0" algn="r">
              <a:spcBef>
                <a:spcPts val="0"/>
              </a:spcBef>
              <a:spcAft>
                <a:spcPts val="0"/>
              </a:spcAft>
              <a:buFont typeface="Microsoft JhengHei"/>
              <a:buChar char="○"/>
              <a:defRPr>
                <a:latin typeface="Microsoft JhengHei"/>
                <a:ea typeface="Microsoft JhengHei"/>
                <a:cs typeface="Microsoft JhengHei"/>
                <a:sym typeface="Microsoft JhengHei"/>
              </a:defRPr>
            </a:lvl5pPr>
            <a:lvl6pPr indent="0" lvl="5" marL="457200" marR="0" rtl="0" algn="r">
              <a:spcBef>
                <a:spcPts val="0"/>
              </a:spcBef>
              <a:spcAft>
                <a:spcPts val="0"/>
              </a:spcAft>
              <a:buFont typeface="Microsoft JhengHei"/>
              <a:buChar char="■"/>
              <a:defRPr>
                <a:latin typeface="Microsoft JhengHei"/>
                <a:ea typeface="Microsoft JhengHei"/>
                <a:cs typeface="Microsoft JhengHei"/>
                <a:sym typeface="Microsoft JhengHei"/>
              </a:defRPr>
            </a:lvl6pPr>
            <a:lvl7pPr indent="0" lvl="6" marL="914400" marR="0" rtl="0" algn="r">
              <a:spcBef>
                <a:spcPts val="0"/>
              </a:spcBef>
              <a:spcAft>
                <a:spcPts val="0"/>
              </a:spcAft>
              <a:buFont typeface="Microsoft JhengHei"/>
              <a:buChar char="●"/>
              <a:defRPr>
                <a:latin typeface="Microsoft JhengHei"/>
                <a:ea typeface="Microsoft JhengHei"/>
                <a:cs typeface="Microsoft JhengHei"/>
                <a:sym typeface="Microsoft JhengHei"/>
              </a:defRPr>
            </a:lvl7pPr>
            <a:lvl8pPr indent="0" lvl="7" marL="1371600" marR="0" rtl="0" algn="r">
              <a:spcBef>
                <a:spcPts val="0"/>
              </a:spcBef>
              <a:spcAft>
                <a:spcPts val="0"/>
              </a:spcAft>
              <a:buFont typeface="Microsoft JhengHei"/>
              <a:buChar char="○"/>
              <a:defRPr>
                <a:latin typeface="Microsoft JhengHei"/>
                <a:ea typeface="Microsoft JhengHei"/>
                <a:cs typeface="Microsoft JhengHei"/>
                <a:sym typeface="Microsoft JhengHei"/>
              </a:defRPr>
            </a:lvl8pPr>
            <a:lvl9pPr indent="0" lvl="8" marL="1828800" marR="0" rtl="0" algn="r">
              <a:spcBef>
                <a:spcPts val="0"/>
              </a:spcBef>
              <a:spcAft>
                <a:spcPts val="0"/>
              </a:spcAft>
              <a:buFont typeface="Microsoft JhengHei"/>
              <a:buChar char="■"/>
              <a:defRPr>
                <a:latin typeface="Microsoft JhengHei"/>
                <a:ea typeface="Microsoft JhengHei"/>
                <a:cs typeface="Microsoft JhengHei"/>
                <a:sym typeface="Microsoft JhengHei"/>
              </a:defRPr>
            </a:lvl9pPr>
          </a:lstStyle>
          <a:p/>
        </p:txBody>
      </p:sp>
      <p:sp>
        <p:nvSpPr>
          <p:cNvPr id="40" name="Shape 40"/>
          <p:cNvSpPr txBox="1"/>
          <p:nvPr>
            <p:ph idx="2" type="subTitle"/>
          </p:nvPr>
        </p:nvSpPr>
        <p:spPr>
          <a:xfrm>
            <a:off x="24200" y="6583675"/>
            <a:ext cx="8191500" cy="274200"/>
          </a:xfrm>
          <a:prstGeom prst="rect">
            <a:avLst/>
          </a:prstGeom>
        </p:spPr>
        <p:txBody>
          <a:bodyPr anchorCtr="0" anchor="ctr" bIns="91425" lIns="91425" rIns="91425" wrap="square" tIns="91425"/>
          <a:lstStyle>
            <a:lvl1pPr lvl="0">
              <a:spcBef>
                <a:spcPts val="0"/>
              </a:spcBef>
              <a:buNone/>
              <a:defRPr sz="1400">
                <a:solidFill>
                  <a:srgbClr val="FFFFFF"/>
                </a:solidFill>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只有標題">
    <p:spTree>
      <p:nvGrpSpPr>
        <p:cNvPr id="41" name="Shape 41"/>
        <p:cNvGrpSpPr/>
        <p:nvPr/>
      </p:nvGrpSpPr>
      <p:grpSpPr>
        <a:xfrm>
          <a:off x="0" y="0"/>
          <a:ext cx="0" cy="0"/>
          <a:chOff x="0" y="0"/>
          <a:chExt cx="0" cy="0"/>
        </a:xfrm>
      </p:grpSpPr>
      <p:sp>
        <p:nvSpPr>
          <p:cNvPr id="42" name="Shape 42"/>
          <p:cNvSpPr txBox="1"/>
          <p:nvPr>
            <p:ph idx="12" type="sldNum"/>
          </p:nvPr>
        </p:nvSpPr>
        <p:spPr>
          <a:xfrm>
            <a:off x="8231975" y="6553200"/>
            <a:ext cx="838200" cy="26190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43" name="Shape 43"/>
          <p:cNvSpPr txBox="1"/>
          <p:nvPr>
            <p:ph type="title"/>
          </p:nvPr>
        </p:nvSpPr>
        <p:spPr>
          <a:xfrm>
            <a:off x="476250" y="169425"/>
            <a:ext cx="8191500" cy="1243800"/>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ct val="100000"/>
              <a:buFont typeface="Microsoft JhengHei"/>
              <a:buChar char="●"/>
              <a:defRPr b="1" sz="4000">
                <a:latin typeface="Microsoft JhengHei"/>
                <a:ea typeface="Microsoft JhengHei"/>
                <a:cs typeface="Microsoft JhengHei"/>
                <a:sym typeface="Microsoft JhengHei"/>
              </a:defRPr>
            </a:lvl1pPr>
            <a:lvl2pPr indent="0" lvl="1" marL="0" marR="0" rtl="0" algn="r">
              <a:spcBef>
                <a:spcPts val="0"/>
              </a:spcBef>
              <a:spcAft>
                <a:spcPts val="0"/>
              </a:spcAft>
              <a:buFont typeface="Microsoft JhengHei"/>
              <a:buChar char="○"/>
              <a:defRPr>
                <a:latin typeface="Microsoft JhengHei"/>
                <a:ea typeface="Microsoft JhengHei"/>
                <a:cs typeface="Microsoft JhengHei"/>
                <a:sym typeface="Microsoft JhengHei"/>
              </a:defRPr>
            </a:lvl2pPr>
            <a:lvl3pPr indent="0" lvl="2" marL="0" marR="0" rtl="0" algn="r">
              <a:spcBef>
                <a:spcPts val="0"/>
              </a:spcBef>
              <a:spcAft>
                <a:spcPts val="0"/>
              </a:spcAft>
              <a:buFont typeface="Microsoft JhengHei"/>
              <a:buChar char="■"/>
              <a:defRPr>
                <a:latin typeface="Microsoft JhengHei"/>
                <a:ea typeface="Microsoft JhengHei"/>
                <a:cs typeface="Microsoft JhengHei"/>
                <a:sym typeface="Microsoft JhengHei"/>
              </a:defRPr>
            </a:lvl3pPr>
            <a:lvl4pPr indent="0" lvl="3" marL="0" marR="0" rtl="0" algn="r">
              <a:spcBef>
                <a:spcPts val="0"/>
              </a:spcBef>
              <a:spcAft>
                <a:spcPts val="0"/>
              </a:spcAft>
              <a:buFont typeface="Microsoft JhengHei"/>
              <a:buChar char="●"/>
              <a:defRPr>
                <a:latin typeface="Microsoft JhengHei"/>
                <a:ea typeface="Microsoft JhengHei"/>
                <a:cs typeface="Microsoft JhengHei"/>
                <a:sym typeface="Microsoft JhengHei"/>
              </a:defRPr>
            </a:lvl4pPr>
            <a:lvl5pPr indent="0" lvl="4" marL="0" marR="0" rtl="0" algn="r">
              <a:spcBef>
                <a:spcPts val="0"/>
              </a:spcBef>
              <a:spcAft>
                <a:spcPts val="0"/>
              </a:spcAft>
              <a:buFont typeface="Microsoft JhengHei"/>
              <a:buChar char="○"/>
              <a:defRPr>
                <a:latin typeface="Microsoft JhengHei"/>
                <a:ea typeface="Microsoft JhengHei"/>
                <a:cs typeface="Microsoft JhengHei"/>
                <a:sym typeface="Microsoft JhengHei"/>
              </a:defRPr>
            </a:lvl5pPr>
            <a:lvl6pPr indent="0" lvl="5" marL="457200" marR="0" rtl="0" algn="r">
              <a:spcBef>
                <a:spcPts val="0"/>
              </a:spcBef>
              <a:spcAft>
                <a:spcPts val="0"/>
              </a:spcAft>
              <a:buFont typeface="Microsoft JhengHei"/>
              <a:buChar char="■"/>
              <a:defRPr>
                <a:latin typeface="Microsoft JhengHei"/>
                <a:ea typeface="Microsoft JhengHei"/>
                <a:cs typeface="Microsoft JhengHei"/>
                <a:sym typeface="Microsoft JhengHei"/>
              </a:defRPr>
            </a:lvl6pPr>
            <a:lvl7pPr indent="0" lvl="6" marL="914400" marR="0" rtl="0" algn="r">
              <a:spcBef>
                <a:spcPts val="0"/>
              </a:spcBef>
              <a:spcAft>
                <a:spcPts val="0"/>
              </a:spcAft>
              <a:buFont typeface="Microsoft JhengHei"/>
              <a:buChar char="●"/>
              <a:defRPr>
                <a:latin typeface="Microsoft JhengHei"/>
                <a:ea typeface="Microsoft JhengHei"/>
                <a:cs typeface="Microsoft JhengHei"/>
                <a:sym typeface="Microsoft JhengHei"/>
              </a:defRPr>
            </a:lvl7pPr>
            <a:lvl8pPr indent="0" lvl="7" marL="1371600" marR="0" rtl="0" algn="r">
              <a:spcBef>
                <a:spcPts val="0"/>
              </a:spcBef>
              <a:spcAft>
                <a:spcPts val="0"/>
              </a:spcAft>
              <a:buFont typeface="Microsoft JhengHei"/>
              <a:buChar char="○"/>
              <a:defRPr>
                <a:latin typeface="Microsoft JhengHei"/>
                <a:ea typeface="Microsoft JhengHei"/>
                <a:cs typeface="Microsoft JhengHei"/>
                <a:sym typeface="Microsoft JhengHei"/>
              </a:defRPr>
            </a:lvl8pPr>
            <a:lvl9pPr indent="0" lvl="8" marL="1828800" marR="0" rtl="0" algn="r">
              <a:spcBef>
                <a:spcPts val="0"/>
              </a:spcBef>
              <a:spcAft>
                <a:spcPts val="0"/>
              </a:spcAft>
              <a:buFont typeface="Microsoft JhengHei"/>
              <a:buChar char="■"/>
              <a:defRPr>
                <a:latin typeface="Microsoft JhengHei"/>
                <a:ea typeface="Microsoft JhengHei"/>
                <a:cs typeface="Microsoft JhengHei"/>
                <a:sym typeface="Microsoft JhengHei"/>
              </a:defRPr>
            </a:lvl9pPr>
          </a:lstStyle>
          <a:p/>
        </p:txBody>
      </p:sp>
      <p:sp>
        <p:nvSpPr>
          <p:cNvPr id="44" name="Shape 44"/>
          <p:cNvSpPr txBox="1"/>
          <p:nvPr>
            <p:ph idx="1" type="subTitle"/>
          </p:nvPr>
        </p:nvSpPr>
        <p:spPr>
          <a:xfrm>
            <a:off x="24200" y="6583675"/>
            <a:ext cx="8350500" cy="274200"/>
          </a:xfrm>
          <a:prstGeom prst="rect">
            <a:avLst/>
          </a:prstGeom>
        </p:spPr>
        <p:txBody>
          <a:bodyPr anchorCtr="0" anchor="ctr" bIns="91425" lIns="91425" rIns="91425" wrap="square" tIns="91425"/>
          <a:lstStyle>
            <a:lvl1pPr lvl="0" rtl="0">
              <a:spcBef>
                <a:spcPts val="0"/>
              </a:spcBef>
              <a:buNone/>
              <a:defRPr sz="14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比對">
    <p:spTree>
      <p:nvGrpSpPr>
        <p:cNvPr id="45" name="Shape 45"/>
        <p:cNvGrpSpPr/>
        <p:nvPr/>
      </p:nvGrpSpPr>
      <p:grpSpPr>
        <a:xfrm>
          <a:off x="0" y="0"/>
          <a:ext cx="0" cy="0"/>
          <a:chOff x="0" y="0"/>
          <a:chExt cx="0" cy="0"/>
        </a:xfrm>
      </p:grpSpPr>
      <p:sp>
        <p:nvSpPr>
          <p:cNvPr id="46" name="Shape 46"/>
          <p:cNvSpPr txBox="1"/>
          <p:nvPr>
            <p:ph idx="1" type="body"/>
          </p:nvPr>
        </p:nvSpPr>
        <p:spPr>
          <a:xfrm>
            <a:off x="630237" y="2439813"/>
            <a:ext cx="3868800" cy="4032300"/>
          </a:xfrm>
          <a:prstGeom prst="rect">
            <a:avLst/>
          </a:prstGeom>
          <a:noFill/>
          <a:ln>
            <a:noFill/>
          </a:ln>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7" name="Shape 47"/>
          <p:cNvSpPr txBox="1"/>
          <p:nvPr>
            <p:ph idx="2" type="body"/>
          </p:nvPr>
        </p:nvSpPr>
        <p:spPr>
          <a:xfrm>
            <a:off x="4629150" y="2439813"/>
            <a:ext cx="3887700" cy="4032300"/>
          </a:xfrm>
          <a:prstGeom prst="rect">
            <a:avLst/>
          </a:prstGeom>
          <a:noFill/>
          <a:ln>
            <a:noFill/>
          </a:ln>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8" name="Shape 48"/>
          <p:cNvSpPr txBox="1"/>
          <p:nvPr>
            <p:ph idx="12" type="sldNum"/>
          </p:nvPr>
        </p:nvSpPr>
        <p:spPr>
          <a:xfrm>
            <a:off x="8231975" y="6553200"/>
            <a:ext cx="838200" cy="26190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49" name="Shape 49"/>
          <p:cNvSpPr txBox="1"/>
          <p:nvPr>
            <p:ph idx="3" type="subTitle"/>
          </p:nvPr>
        </p:nvSpPr>
        <p:spPr>
          <a:xfrm>
            <a:off x="629325" y="1871825"/>
            <a:ext cx="3880800" cy="580800"/>
          </a:xfrm>
          <a:prstGeom prst="rect">
            <a:avLst/>
          </a:prstGeom>
        </p:spPr>
        <p:txBody>
          <a:bodyPr anchorCtr="0" anchor="t" bIns="91425" lIns="91425" rIns="91425" wrap="square" tIns="91425"/>
          <a:lstStyle>
            <a:lvl1pPr lvl="0" algn="ctr">
              <a:spcBef>
                <a:spcPts val="0"/>
              </a:spcBef>
              <a:buNone/>
              <a:defRPr b="1">
                <a:solidFill>
                  <a:schemeClr val="dk2"/>
                </a:solidFill>
              </a:defRPr>
            </a:lvl1pPr>
            <a:lvl2pPr lvl="1">
              <a:spcBef>
                <a:spcPts val="0"/>
              </a:spcBef>
              <a:buNone/>
              <a:defRPr>
                <a:solidFill>
                  <a:schemeClr val="dk2"/>
                </a:solidFill>
              </a:defRPr>
            </a:lvl2pPr>
            <a:lvl3pPr lvl="2">
              <a:spcBef>
                <a:spcPts val="0"/>
              </a:spcBef>
              <a:buNone/>
              <a:defRPr>
                <a:solidFill>
                  <a:schemeClr val="dk2"/>
                </a:solidFill>
              </a:defRPr>
            </a:lvl3pPr>
            <a:lvl4pPr lvl="3">
              <a:spcBef>
                <a:spcPts val="0"/>
              </a:spcBef>
              <a:buNone/>
              <a:defRPr>
                <a:solidFill>
                  <a:schemeClr val="dk2"/>
                </a:solidFill>
              </a:defRPr>
            </a:lvl4pPr>
            <a:lvl5pPr lvl="4">
              <a:spcBef>
                <a:spcPts val="0"/>
              </a:spcBef>
              <a:buNone/>
              <a:defRPr>
                <a:solidFill>
                  <a:schemeClr val="dk2"/>
                </a:solidFill>
              </a:defRPr>
            </a:lvl5pPr>
            <a:lvl6pPr lvl="5">
              <a:spcBef>
                <a:spcPts val="0"/>
              </a:spcBef>
              <a:buNone/>
              <a:defRPr>
                <a:solidFill>
                  <a:schemeClr val="dk2"/>
                </a:solidFill>
              </a:defRPr>
            </a:lvl6pPr>
            <a:lvl7pPr lvl="6">
              <a:spcBef>
                <a:spcPts val="0"/>
              </a:spcBef>
              <a:buNone/>
              <a:defRPr>
                <a:solidFill>
                  <a:schemeClr val="dk2"/>
                </a:solidFill>
              </a:defRPr>
            </a:lvl7pPr>
            <a:lvl8pPr lvl="7">
              <a:spcBef>
                <a:spcPts val="0"/>
              </a:spcBef>
              <a:buNone/>
              <a:defRPr>
                <a:solidFill>
                  <a:schemeClr val="dk2"/>
                </a:solidFill>
              </a:defRPr>
            </a:lvl8pPr>
            <a:lvl9pPr lvl="8">
              <a:spcBef>
                <a:spcPts val="0"/>
              </a:spcBef>
              <a:buNone/>
              <a:defRPr>
                <a:solidFill>
                  <a:schemeClr val="dk2"/>
                </a:solidFill>
              </a:defRPr>
            </a:lvl9pPr>
          </a:lstStyle>
          <a:p/>
        </p:txBody>
      </p:sp>
      <p:sp>
        <p:nvSpPr>
          <p:cNvPr id="50" name="Shape 50"/>
          <p:cNvSpPr txBox="1"/>
          <p:nvPr>
            <p:ph idx="4" type="subTitle"/>
          </p:nvPr>
        </p:nvSpPr>
        <p:spPr>
          <a:xfrm>
            <a:off x="4632600" y="1871825"/>
            <a:ext cx="3880800" cy="580800"/>
          </a:xfrm>
          <a:prstGeom prst="rect">
            <a:avLst/>
          </a:prstGeom>
        </p:spPr>
        <p:txBody>
          <a:bodyPr anchorCtr="0" anchor="t" bIns="91425" lIns="91425" rIns="91425" wrap="square" tIns="91425"/>
          <a:lstStyle>
            <a:lvl1pPr lvl="0" rtl="0" algn="ctr">
              <a:spcBef>
                <a:spcPts val="0"/>
              </a:spcBef>
              <a:buNone/>
              <a:defRPr b="1">
                <a:solidFill>
                  <a:schemeClr val="dk2"/>
                </a:solidFill>
              </a:defRPr>
            </a:lvl1pPr>
            <a:lvl2pPr lvl="1" rtl="0">
              <a:spcBef>
                <a:spcPts val="0"/>
              </a:spcBef>
              <a:buNone/>
              <a:defRPr>
                <a:solidFill>
                  <a:schemeClr val="dk2"/>
                </a:solidFill>
              </a:defRPr>
            </a:lvl2pPr>
            <a:lvl3pPr lvl="2" rtl="0">
              <a:spcBef>
                <a:spcPts val="0"/>
              </a:spcBef>
              <a:buNone/>
              <a:defRPr>
                <a:solidFill>
                  <a:schemeClr val="dk2"/>
                </a:solidFill>
              </a:defRPr>
            </a:lvl3pPr>
            <a:lvl4pPr lvl="3" rtl="0">
              <a:spcBef>
                <a:spcPts val="0"/>
              </a:spcBef>
              <a:buNone/>
              <a:defRPr>
                <a:solidFill>
                  <a:schemeClr val="dk2"/>
                </a:solidFill>
              </a:defRPr>
            </a:lvl4pPr>
            <a:lvl5pPr lvl="4" rtl="0">
              <a:spcBef>
                <a:spcPts val="0"/>
              </a:spcBef>
              <a:buNone/>
              <a:defRPr>
                <a:solidFill>
                  <a:schemeClr val="dk2"/>
                </a:solidFill>
              </a:defRPr>
            </a:lvl5pPr>
            <a:lvl6pPr lvl="5" rtl="0">
              <a:spcBef>
                <a:spcPts val="0"/>
              </a:spcBef>
              <a:buNone/>
              <a:defRPr>
                <a:solidFill>
                  <a:schemeClr val="dk2"/>
                </a:solidFill>
              </a:defRPr>
            </a:lvl6pPr>
            <a:lvl7pPr lvl="6" rtl="0">
              <a:spcBef>
                <a:spcPts val="0"/>
              </a:spcBef>
              <a:buNone/>
              <a:defRPr>
                <a:solidFill>
                  <a:schemeClr val="dk2"/>
                </a:solidFill>
              </a:defRPr>
            </a:lvl7pPr>
            <a:lvl8pPr lvl="7" rtl="0">
              <a:spcBef>
                <a:spcPts val="0"/>
              </a:spcBef>
              <a:buNone/>
              <a:defRPr>
                <a:solidFill>
                  <a:schemeClr val="dk2"/>
                </a:solidFill>
              </a:defRPr>
            </a:lvl8pPr>
            <a:lvl9pPr lvl="8" rtl="0">
              <a:spcBef>
                <a:spcPts val="0"/>
              </a:spcBef>
              <a:buNone/>
              <a:defRPr>
                <a:solidFill>
                  <a:schemeClr val="dk2"/>
                </a:solidFill>
              </a:defRPr>
            </a:lvl9pPr>
          </a:lstStyle>
          <a:p/>
        </p:txBody>
      </p:sp>
      <p:sp>
        <p:nvSpPr>
          <p:cNvPr id="51" name="Shape 51"/>
          <p:cNvSpPr txBox="1"/>
          <p:nvPr>
            <p:ph type="title"/>
          </p:nvPr>
        </p:nvSpPr>
        <p:spPr>
          <a:xfrm>
            <a:off x="476250" y="169425"/>
            <a:ext cx="8191500" cy="1243800"/>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ct val="100000"/>
              <a:buFont typeface="Microsoft JhengHei"/>
              <a:buChar char="●"/>
              <a:defRPr b="1" sz="4000">
                <a:latin typeface="Microsoft JhengHei"/>
                <a:ea typeface="Microsoft JhengHei"/>
                <a:cs typeface="Microsoft JhengHei"/>
                <a:sym typeface="Microsoft JhengHei"/>
              </a:defRPr>
            </a:lvl1pPr>
            <a:lvl2pPr indent="0" lvl="1" marL="0" marR="0" rtl="0" algn="r">
              <a:spcBef>
                <a:spcPts val="0"/>
              </a:spcBef>
              <a:spcAft>
                <a:spcPts val="0"/>
              </a:spcAft>
              <a:buFont typeface="Microsoft JhengHei"/>
              <a:buChar char="○"/>
              <a:defRPr>
                <a:latin typeface="Microsoft JhengHei"/>
                <a:ea typeface="Microsoft JhengHei"/>
                <a:cs typeface="Microsoft JhengHei"/>
                <a:sym typeface="Microsoft JhengHei"/>
              </a:defRPr>
            </a:lvl2pPr>
            <a:lvl3pPr indent="0" lvl="2" marL="0" marR="0" rtl="0" algn="r">
              <a:spcBef>
                <a:spcPts val="0"/>
              </a:spcBef>
              <a:spcAft>
                <a:spcPts val="0"/>
              </a:spcAft>
              <a:buFont typeface="Microsoft JhengHei"/>
              <a:buChar char="■"/>
              <a:defRPr>
                <a:latin typeface="Microsoft JhengHei"/>
                <a:ea typeface="Microsoft JhengHei"/>
                <a:cs typeface="Microsoft JhengHei"/>
                <a:sym typeface="Microsoft JhengHei"/>
              </a:defRPr>
            </a:lvl3pPr>
            <a:lvl4pPr indent="0" lvl="3" marL="0" marR="0" rtl="0" algn="r">
              <a:spcBef>
                <a:spcPts val="0"/>
              </a:spcBef>
              <a:spcAft>
                <a:spcPts val="0"/>
              </a:spcAft>
              <a:buFont typeface="Microsoft JhengHei"/>
              <a:buChar char="●"/>
              <a:defRPr>
                <a:latin typeface="Microsoft JhengHei"/>
                <a:ea typeface="Microsoft JhengHei"/>
                <a:cs typeface="Microsoft JhengHei"/>
                <a:sym typeface="Microsoft JhengHei"/>
              </a:defRPr>
            </a:lvl4pPr>
            <a:lvl5pPr indent="0" lvl="4" marL="0" marR="0" rtl="0" algn="r">
              <a:spcBef>
                <a:spcPts val="0"/>
              </a:spcBef>
              <a:spcAft>
                <a:spcPts val="0"/>
              </a:spcAft>
              <a:buFont typeface="Microsoft JhengHei"/>
              <a:buChar char="○"/>
              <a:defRPr>
                <a:latin typeface="Microsoft JhengHei"/>
                <a:ea typeface="Microsoft JhengHei"/>
                <a:cs typeface="Microsoft JhengHei"/>
                <a:sym typeface="Microsoft JhengHei"/>
              </a:defRPr>
            </a:lvl5pPr>
            <a:lvl6pPr indent="0" lvl="5" marL="457200" marR="0" rtl="0" algn="r">
              <a:spcBef>
                <a:spcPts val="0"/>
              </a:spcBef>
              <a:spcAft>
                <a:spcPts val="0"/>
              </a:spcAft>
              <a:buFont typeface="Microsoft JhengHei"/>
              <a:buChar char="■"/>
              <a:defRPr>
                <a:latin typeface="Microsoft JhengHei"/>
                <a:ea typeface="Microsoft JhengHei"/>
                <a:cs typeface="Microsoft JhengHei"/>
                <a:sym typeface="Microsoft JhengHei"/>
              </a:defRPr>
            </a:lvl6pPr>
            <a:lvl7pPr indent="0" lvl="6" marL="914400" marR="0" rtl="0" algn="r">
              <a:spcBef>
                <a:spcPts val="0"/>
              </a:spcBef>
              <a:spcAft>
                <a:spcPts val="0"/>
              </a:spcAft>
              <a:buFont typeface="Microsoft JhengHei"/>
              <a:buChar char="●"/>
              <a:defRPr>
                <a:latin typeface="Microsoft JhengHei"/>
                <a:ea typeface="Microsoft JhengHei"/>
                <a:cs typeface="Microsoft JhengHei"/>
                <a:sym typeface="Microsoft JhengHei"/>
              </a:defRPr>
            </a:lvl7pPr>
            <a:lvl8pPr indent="0" lvl="7" marL="1371600" marR="0" rtl="0" algn="r">
              <a:spcBef>
                <a:spcPts val="0"/>
              </a:spcBef>
              <a:spcAft>
                <a:spcPts val="0"/>
              </a:spcAft>
              <a:buFont typeface="Microsoft JhengHei"/>
              <a:buChar char="○"/>
              <a:defRPr>
                <a:latin typeface="Microsoft JhengHei"/>
                <a:ea typeface="Microsoft JhengHei"/>
                <a:cs typeface="Microsoft JhengHei"/>
                <a:sym typeface="Microsoft JhengHei"/>
              </a:defRPr>
            </a:lvl8pPr>
            <a:lvl9pPr indent="0" lvl="8" marL="1828800" marR="0" rtl="0" algn="r">
              <a:spcBef>
                <a:spcPts val="0"/>
              </a:spcBef>
              <a:spcAft>
                <a:spcPts val="0"/>
              </a:spcAft>
              <a:buFont typeface="Microsoft JhengHei"/>
              <a:buChar char="■"/>
              <a:defRPr>
                <a:latin typeface="Microsoft JhengHei"/>
                <a:ea typeface="Microsoft JhengHei"/>
                <a:cs typeface="Microsoft JhengHei"/>
                <a:sym typeface="Microsoft JhengHei"/>
              </a:defRPr>
            </a:lvl9pPr>
          </a:lstStyle>
          <a:p/>
        </p:txBody>
      </p:sp>
      <p:sp>
        <p:nvSpPr>
          <p:cNvPr id="52" name="Shape 52"/>
          <p:cNvSpPr txBox="1"/>
          <p:nvPr>
            <p:ph idx="5" type="subTitle"/>
          </p:nvPr>
        </p:nvSpPr>
        <p:spPr>
          <a:xfrm>
            <a:off x="24200" y="6583675"/>
            <a:ext cx="8207700" cy="274200"/>
          </a:xfrm>
          <a:prstGeom prst="rect">
            <a:avLst/>
          </a:prstGeom>
        </p:spPr>
        <p:txBody>
          <a:bodyPr anchorCtr="0" anchor="ctr" bIns="91425" lIns="91425" rIns="91425" wrap="square" tIns="91425"/>
          <a:lstStyle>
            <a:lvl1pPr lvl="0" rtl="0">
              <a:spcBef>
                <a:spcPts val="0"/>
              </a:spcBef>
              <a:buNone/>
              <a:defRPr sz="14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比對 1">
    <p:spTree>
      <p:nvGrpSpPr>
        <p:cNvPr id="53" name="Shape 53"/>
        <p:cNvGrpSpPr/>
        <p:nvPr/>
      </p:nvGrpSpPr>
      <p:grpSpPr>
        <a:xfrm>
          <a:off x="0" y="0"/>
          <a:ext cx="0" cy="0"/>
          <a:chOff x="0" y="0"/>
          <a:chExt cx="0" cy="0"/>
        </a:xfrm>
      </p:grpSpPr>
      <p:sp>
        <p:nvSpPr>
          <p:cNvPr id="54" name="Shape 54"/>
          <p:cNvSpPr txBox="1"/>
          <p:nvPr>
            <p:ph idx="1" type="body"/>
          </p:nvPr>
        </p:nvSpPr>
        <p:spPr>
          <a:xfrm>
            <a:off x="629945" y="2439815"/>
            <a:ext cx="2629200" cy="4032300"/>
          </a:xfrm>
          <a:prstGeom prst="rect">
            <a:avLst/>
          </a:prstGeom>
          <a:noFill/>
          <a:ln>
            <a:noFill/>
          </a:ln>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5" name="Shape 55"/>
          <p:cNvSpPr txBox="1"/>
          <p:nvPr>
            <p:ph idx="2" type="body"/>
          </p:nvPr>
        </p:nvSpPr>
        <p:spPr>
          <a:xfrm>
            <a:off x="3347773" y="2439815"/>
            <a:ext cx="2642400" cy="4032300"/>
          </a:xfrm>
          <a:prstGeom prst="rect">
            <a:avLst/>
          </a:prstGeom>
          <a:noFill/>
          <a:ln>
            <a:noFill/>
          </a:ln>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6" name="Shape 56"/>
          <p:cNvSpPr txBox="1"/>
          <p:nvPr>
            <p:ph idx="12" type="sldNum"/>
          </p:nvPr>
        </p:nvSpPr>
        <p:spPr>
          <a:xfrm>
            <a:off x="8231975" y="6553200"/>
            <a:ext cx="838200" cy="26190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57" name="Shape 57"/>
          <p:cNvSpPr txBox="1"/>
          <p:nvPr>
            <p:ph idx="3" type="subTitle"/>
          </p:nvPr>
        </p:nvSpPr>
        <p:spPr>
          <a:xfrm>
            <a:off x="629325" y="1871825"/>
            <a:ext cx="2637600" cy="580800"/>
          </a:xfrm>
          <a:prstGeom prst="rect">
            <a:avLst/>
          </a:prstGeom>
        </p:spPr>
        <p:txBody>
          <a:bodyPr anchorCtr="0" anchor="t" bIns="91425" lIns="91425" rIns="91425" wrap="square" tIns="91425"/>
          <a:lstStyle>
            <a:lvl1pPr lvl="0" rtl="0" algn="ctr">
              <a:spcBef>
                <a:spcPts val="0"/>
              </a:spcBef>
              <a:buNone/>
              <a:defRPr b="1">
                <a:solidFill>
                  <a:schemeClr val="dk2"/>
                </a:solidFill>
              </a:defRPr>
            </a:lvl1pPr>
            <a:lvl2pPr lvl="1" rtl="0">
              <a:spcBef>
                <a:spcPts val="0"/>
              </a:spcBef>
              <a:buNone/>
              <a:defRPr>
                <a:solidFill>
                  <a:schemeClr val="dk2"/>
                </a:solidFill>
              </a:defRPr>
            </a:lvl2pPr>
            <a:lvl3pPr lvl="2" rtl="0">
              <a:spcBef>
                <a:spcPts val="0"/>
              </a:spcBef>
              <a:buNone/>
              <a:defRPr>
                <a:solidFill>
                  <a:schemeClr val="dk2"/>
                </a:solidFill>
              </a:defRPr>
            </a:lvl3pPr>
            <a:lvl4pPr lvl="3" rtl="0">
              <a:spcBef>
                <a:spcPts val="0"/>
              </a:spcBef>
              <a:buNone/>
              <a:defRPr>
                <a:solidFill>
                  <a:schemeClr val="dk2"/>
                </a:solidFill>
              </a:defRPr>
            </a:lvl4pPr>
            <a:lvl5pPr lvl="4" rtl="0">
              <a:spcBef>
                <a:spcPts val="0"/>
              </a:spcBef>
              <a:buNone/>
              <a:defRPr>
                <a:solidFill>
                  <a:schemeClr val="dk2"/>
                </a:solidFill>
              </a:defRPr>
            </a:lvl5pPr>
            <a:lvl6pPr lvl="5" rtl="0">
              <a:spcBef>
                <a:spcPts val="0"/>
              </a:spcBef>
              <a:buNone/>
              <a:defRPr>
                <a:solidFill>
                  <a:schemeClr val="dk2"/>
                </a:solidFill>
              </a:defRPr>
            </a:lvl6pPr>
            <a:lvl7pPr lvl="6" rtl="0">
              <a:spcBef>
                <a:spcPts val="0"/>
              </a:spcBef>
              <a:buNone/>
              <a:defRPr>
                <a:solidFill>
                  <a:schemeClr val="dk2"/>
                </a:solidFill>
              </a:defRPr>
            </a:lvl7pPr>
            <a:lvl8pPr lvl="7" rtl="0">
              <a:spcBef>
                <a:spcPts val="0"/>
              </a:spcBef>
              <a:buNone/>
              <a:defRPr>
                <a:solidFill>
                  <a:schemeClr val="dk2"/>
                </a:solidFill>
              </a:defRPr>
            </a:lvl8pPr>
            <a:lvl9pPr lvl="8" rtl="0">
              <a:spcBef>
                <a:spcPts val="0"/>
              </a:spcBef>
              <a:buNone/>
              <a:defRPr>
                <a:solidFill>
                  <a:schemeClr val="dk2"/>
                </a:solidFill>
              </a:defRPr>
            </a:lvl9pPr>
          </a:lstStyle>
          <a:p/>
        </p:txBody>
      </p:sp>
      <p:sp>
        <p:nvSpPr>
          <p:cNvPr id="58" name="Shape 58"/>
          <p:cNvSpPr txBox="1"/>
          <p:nvPr>
            <p:ph idx="4" type="subTitle"/>
          </p:nvPr>
        </p:nvSpPr>
        <p:spPr>
          <a:xfrm>
            <a:off x="3350118" y="1871825"/>
            <a:ext cx="2637600" cy="580800"/>
          </a:xfrm>
          <a:prstGeom prst="rect">
            <a:avLst/>
          </a:prstGeom>
        </p:spPr>
        <p:txBody>
          <a:bodyPr anchorCtr="0" anchor="t" bIns="91425" lIns="91425" rIns="91425" wrap="square" tIns="91425"/>
          <a:lstStyle>
            <a:lvl1pPr lvl="0" rtl="0" algn="ctr">
              <a:spcBef>
                <a:spcPts val="0"/>
              </a:spcBef>
              <a:buNone/>
              <a:defRPr b="1">
                <a:solidFill>
                  <a:schemeClr val="dk2"/>
                </a:solidFill>
              </a:defRPr>
            </a:lvl1pPr>
            <a:lvl2pPr lvl="1" rtl="0">
              <a:spcBef>
                <a:spcPts val="0"/>
              </a:spcBef>
              <a:buNone/>
              <a:defRPr>
                <a:solidFill>
                  <a:schemeClr val="dk2"/>
                </a:solidFill>
              </a:defRPr>
            </a:lvl2pPr>
            <a:lvl3pPr lvl="2" rtl="0">
              <a:spcBef>
                <a:spcPts val="0"/>
              </a:spcBef>
              <a:buNone/>
              <a:defRPr>
                <a:solidFill>
                  <a:schemeClr val="dk2"/>
                </a:solidFill>
              </a:defRPr>
            </a:lvl3pPr>
            <a:lvl4pPr lvl="3" rtl="0">
              <a:spcBef>
                <a:spcPts val="0"/>
              </a:spcBef>
              <a:buNone/>
              <a:defRPr>
                <a:solidFill>
                  <a:schemeClr val="dk2"/>
                </a:solidFill>
              </a:defRPr>
            </a:lvl4pPr>
            <a:lvl5pPr lvl="4" rtl="0">
              <a:spcBef>
                <a:spcPts val="0"/>
              </a:spcBef>
              <a:buNone/>
              <a:defRPr>
                <a:solidFill>
                  <a:schemeClr val="dk2"/>
                </a:solidFill>
              </a:defRPr>
            </a:lvl5pPr>
            <a:lvl6pPr lvl="5" rtl="0">
              <a:spcBef>
                <a:spcPts val="0"/>
              </a:spcBef>
              <a:buNone/>
              <a:defRPr>
                <a:solidFill>
                  <a:schemeClr val="dk2"/>
                </a:solidFill>
              </a:defRPr>
            </a:lvl6pPr>
            <a:lvl7pPr lvl="6" rtl="0">
              <a:spcBef>
                <a:spcPts val="0"/>
              </a:spcBef>
              <a:buNone/>
              <a:defRPr>
                <a:solidFill>
                  <a:schemeClr val="dk2"/>
                </a:solidFill>
              </a:defRPr>
            </a:lvl7pPr>
            <a:lvl8pPr lvl="7" rtl="0">
              <a:spcBef>
                <a:spcPts val="0"/>
              </a:spcBef>
              <a:buNone/>
              <a:defRPr>
                <a:solidFill>
                  <a:schemeClr val="dk2"/>
                </a:solidFill>
              </a:defRPr>
            </a:lvl8pPr>
            <a:lvl9pPr lvl="8" rtl="0">
              <a:spcBef>
                <a:spcPts val="0"/>
              </a:spcBef>
              <a:buNone/>
              <a:defRPr>
                <a:solidFill>
                  <a:schemeClr val="dk2"/>
                </a:solidFill>
              </a:defRPr>
            </a:lvl9pPr>
          </a:lstStyle>
          <a:p/>
        </p:txBody>
      </p:sp>
      <p:sp>
        <p:nvSpPr>
          <p:cNvPr id="59" name="Shape 59"/>
          <p:cNvSpPr txBox="1"/>
          <p:nvPr>
            <p:ph idx="5" type="body"/>
          </p:nvPr>
        </p:nvSpPr>
        <p:spPr>
          <a:xfrm>
            <a:off x="6071023" y="2439815"/>
            <a:ext cx="2642400" cy="4032300"/>
          </a:xfrm>
          <a:prstGeom prst="rect">
            <a:avLst/>
          </a:prstGeom>
          <a:noFill/>
          <a:ln>
            <a:noFill/>
          </a:ln>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0" name="Shape 60"/>
          <p:cNvSpPr txBox="1"/>
          <p:nvPr>
            <p:ph idx="6" type="subTitle"/>
          </p:nvPr>
        </p:nvSpPr>
        <p:spPr>
          <a:xfrm>
            <a:off x="6073368" y="1871825"/>
            <a:ext cx="2637600" cy="580800"/>
          </a:xfrm>
          <a:prstGeom prst="rect">
            <a:avLst/>
          </a:prstGeom>
        </p:spPr>
        <p:txBody>
          <a:bodyPr anchorCtr="0" anchor="t" bIns="91425" lIns="91425" rIns="91425" wrap="square" tIns="91425"/>
          <a:lstStyle>
            <a:lvl1pPr lvl="0" rtl="0" algn="ctr">
              <a:spcBef>
                <a:spcPts val="0"/>
              </a:spcBef>
              <a:buNone/>
              <a:defRPr b="1">
                <a:solidFill>
                  <a:schemeClr val="dk2"/>
                </a:solidFill>
              </a:defRPr>
            </a:lvl1pPr>
            <a:lvl2pPr lvl="1" rtl="0">
              <a:spcBef>
                <a:spcPts val="0"/>
              </a:spcBef>
              <a:buNone/>
              <a:defRPr>
                <a:solidFill>
                  <a:schemeClr val="dk2"/>
                </a:solidFill>
              </a:defRPr>
            </a:lvl2pPr>
            <a:lvl3pPr lvl="2" rtl="0">
              <a:spcBef>
                <a:spcPts val="0"/>
              </a:spcBef>
              <a:buNone/>
              <a:defRPr>
                <a:solidFill>
                  <a:schemeClr val="dk2"/>
                </a:solidFill>
              </a:defRPr>
            </a:lvl3pPr>
            <a:lvl4pPr lvl="3" rtl="0">
              <a:spcBef>
                <a:spcPts val="0"/>
              </a:spcBef>
              <a:buNone/>
              <a:defRPr>
                <a:solidFill>
                  <a:schemeClr val="dk2"/>
                </a:solidFill>
              </a:defRPr>
            </a:lvl4pPr>
            <a:lvl5pPr lvl="4" rtl="0">
              <a:spcBef>
                <a:spcPts val="0"/>
              </a:spcBef>
              <a:buNone/>
              <a:defRPr>
                <a:solidFill>
                  <a:schemeClr val="dk2"/>
                </a:solidFill>
              </a:defRPr>
            </a:lvl5pPr>
            <a:lvl6pPr lvl="5" rtl="0">
              <a:spcBef>
                <a:spcPts val="0"/>
              </a:spcBef>
              <a:buNone/>
              <a:defRPr>
                <a:solidFill>
                  <a:schemeClr val="dk2"/>
                </a:solidFill>
              </a:defRPr>
            </a:lvl6pPr>
            <a:lvl7pPr lvl="6" rtl="0">
              <a:spcBef>
                <a:spcPts val="0"/>
              </a:spcBef>
              <a:buNone/>
              <a:defRPr>
                <a:solidFill>
                  <a:schemeClr val="dk2"/>
                </a:solidFill>
              </a:defRPr>
            </a:lvl7pPr>
            <a:lvl8pPr lvl="7" rtl="0">
              <a:spcBef>
                <a:spcPts val="0"/>
              </a:spcBef>
              <a:buNone/>
              <a:defRPr>
                <a:solidFill>
                  <a:schemeClr val="dk2"/>
                </a:solidFill>
              </a:defRPr>
            </a:lvl8pPr>
            <a:lvl9pPr lvl="8" rtl="0">
              <a:spcBef>
                <a:spcPts val="0"/>
              </a:spcBef>
              <a:buNone/>
              <a:defRPr>
                <a:solidFill>
                  <a:schemeClr val="dk2"/>
                </a:solidFill>
              </a:defRPr>
            </a:lvl9pPr>
          </a:lstStyle>
          <a:p/>
        </p:txBody>
      </p:sp>
      <p:sp>
        <p:nvSpPr>
          <p:cNvPr id="61" name="Shape 61"/>
          <p:cNvSpPr txBox="1"/>
          <p:nvPr>
            <p:ph type="title"/>
          </p:nvPr>
        </p:nvSpPr>
        <p:spPr>
          <a:xfrm>
            <a:off x="476250" y="169425"/>
            <a:ext cx="8191500" cy="1243800"/>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ct val="100000"/>
              <a:buFont typeface="Microsoft JhengHei"/>
              <a:buChar char="●"/>
              <a:defRPr b="1" sz="4000">
                <a:latin typeface="Microsoft JhengHei"/>
                <a:ea typeface="Microsoft JhengHei"/>
                <a:cs typeface="Microsoft JhengHei"/>
                <a:sym typeface="Microsoft JhengHei"/>
              </a:defRPr>
            </a:lvl1pPr>
            <a:lvl2pPr indent="0" lvl="1" marL="0" marR="0" rtl="0" algn="r">
              <a:spcBef>
                <a:spcPts val="0"/>
              </a:spcBef>
              <a:spcAft>
                <a:spcPts val="0"/>
              </a:spcAft>
              <a:buFont typeface="Microsoft JhengHei"/>
              <a:buChar char="○"/>
              <a:defRPr>
                <a:latin typeface="Microsoft JhengHei"/>
                <a:ea typeface="Microsoft JhengHei"/>
                <a:cs typeface="Microsoft JhengHei"/>
                <a:sym typeface="Microsoft JhengHei"/>
              </a:defRPr>
            </a:lvl2pPr>
            <a:lvl3pPr indent="0" lvl="2" marL="0" marR="0" rtl="0" algn="r">
              <a:spcBef>
                <a:spcPts val="0"/>
              </a:spcBef>
              <a:spcAft>
                <a:spcPts val="0"/>
              </a:spcAft>
              <a:buFont typeface="Microsoft JhengHei"/>
              <a:buChar char="■"/>
              <a:defRPr>
                <a:latin typeface="Microsoft JhengHei"/>
                <a:ea typeface="Microsoft JhengHei"/>
                <a:cs typeface="Microsoft JhengHei"/>
                <a:sym typeface="Microsoft JhengHei"/>
              </a:defRPr>
            </a:lvl3pPr>
            <a:lvl4pPr indent="0" lvl="3" marL="0" marR="0" rtl="0" algn="r">
              <a:spcBef>
                <a:spcPts val="0"/>
              </a:spcBef>
              <a:spcAft>
                <a:spcPts val="0"/>
              </a:spcAft>
              <a:buFont typeface="Microsoft JhengHei"/>
              <a:buChar char="●"/>
              <a:defRPr>
                <a:latin typeface="Microsoft JhengHei"/>
                <a:ea typeface="Microsoft JhengHei"/>
                <a:cs typeface="Microsoft JhengHei"/>
                <a:sym typeface="Microsoft JhengHei"/>
              </a:defRPr>
            </a:lvl4pPr>
            <a:lvl5pPr indent="0" lvl="4" marL="0" marR="0" rtl="0" algn="r">
              <a:spcBef>
                <a:spcPts val="0"/>
              </a:spcBef>
              <a:spcAft>
                <a:spcPts val="0"/>
              </a:spcAft>
              <a:buFont typeface="Microsoft JhengHei"/>
              <a:buChar char="○"/>
              <a:defRPr>
                <a:latin typeface="Microsoft JhengHei"/>
                <a:ea typeface="Microsoft JhengHei"/>
                <a:cs typeface="Microsoft JhengHei"/>
                <a:sym typeface="Microsoft JhengHei"/>
              </a:defRPr>
            </a:lvl5pPr>
            <a:lvl6pPr indent="0" lvl="5" marL="457200" marR="0" rtl="0" algn="r">
              <a:spcBef>
                <a:spcPts val="0"/>
              </a:spcBef>
              <a:spcAft>
                <a:spcPts val="0"/>
              </a:spcAft>
              <a:buFont typeface="Microsoft JhengHei"/>
              <a:buChar char="■"/>
              <a:defRPr>
                <a:latin typeface="Microsoft JhengHei"/>
                <a:ea typeface="Microsoft JhengHei"/>
                <a:cs typeface="Microsoft JhengHei"/>
                <a:sym typeface="Microsoft JhengHei"/>
              </a:defRPr>
            </a:lvl6pPr>
            <a:lvl7pPr indent="0" lvl="6" marL="914400" marR="0" rtl="0" algn="r">
              <a:spcBef>
                <a:spcPts val="0"/>
              </a:spcBef>
              <a:spcAft>
                <a:spcPts val="0"/>
              </a:spcAft>
              <a:buFont typeface="Microsoft JhengHei"/>
              <a:buChar char="●"/>
              <a:defRPr>
                <a:latin typeface="Microsoft JhengHei"/>
                <a:ea typeface="Microsoft JhengHei"/>
                <a:cs typeface="Microsoft JhengHei"/>
                <a:sym typeface="Microsoft JhengHei"/>
              </a:defRPr>
            </a:lvl7pPr>
            <a:lvl8pPr indent="0" lvl="7" marL="1371600" marR="0" rtl="0" algn="r">
              <a:spcBef>
                <a:spcPts val="0"/>
              </a:spcBef>
              <a:spcAft>
                <a:spcPts val="0"/>
              </a:spcAft>
              <a:buFont typeface="Microsoft JhengHei"/>
              <a:buChar char="○"/>
              <a:defRPr>
                <a:latin typeface="Microsoft JhengHei"/>
                <a:ea typeface="Microsoft JhengHei"/>
                <a:cs typeface="Microsoft JhengHei"/>
                <a:sym typeface="Microsoft JhengHei"/>
              </a:defRPr>
            </a:lvl8pPr>
            <a:lvl9pPr indent="0" lvl="8" marL="1828800" marR="0" rtl="0" algn="r">
              <a:spcBef>
                <a:spcPts val="0"/>
              </a:spcBef>
              <a:spcAft>
                <a:spcPts val="0"/>
              </a:spcAft>
              <a:buFont typeface="Microsoft JhengHei"/>
              <a:buChar char="■"/>
              <a:defRPr>
                <a:latin typeface="Microsoft JhengHei"/>
                <a:ea typeface="Microsoft JhengHei"/>
                <a:cs typeface="Microsoft JhengHei"/>
                <a:sym typeface="Microsoft JhengHei"/>
              </a:defRPr>
            </a:lvl9pPr>
          </a:lstStyle>
          <a:p/>
        </p:txBody>
      </p:sp>
      <p:sp>
        <p:nvSpPr>
          <p:cNvPr id="62" name="Shape 62"/>
          <p:cNvSpPr txBox="1"/>
          <p:nvPr>
            <p:ph idx="7" type="subTitle"/>
          </p:nvPr>
        </p:nvSpPr>
        <p:spPr>
          <a:xfrm>
            <a:off x="24200" y="6583675"/>
            <a:ext cx="8191500" cy="274200"/>
          </a:xfrm>
          <a:prstGeom prst="rect">
            <a:avLst/>
          </a:prstGeom>
        </p:spPr>
        <p:txBody>
          <a:bodyPr anchorCtr="0" anchor="ctr" bIns="91425" lIns="91425" rIns="91425" wrap="square" tIns="91425"/>
          <a:lstStyle>
            <a:lvl1pPr lvl="0" rtl="0">
              <a:spcBef>
                <a:spcPts val="0"/>
              </a:spcBef>
              <a:buNone/>
              <a:defRPr sz="14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兩項物件">
    <p:spTree>
      <p:nvGrpSpPr>
        <p:cNvPr id="63" name="Shape 63"/>
        <p:cNvGrpSpPr/>
        <p:nvPr/>
      </p:nvGrpSpPr>
      <p:grpSpPr>
        <a:xfrm>
          <a:off x="0" y="0"/>
          <a:ext cx="0" cy="0"/>
          <a:chOff x="0" y="0"/>
          <a:chExt cx="0" cy="0"/>
        </a:xfrm>
      </p:grpSpPr>
      <p:sp>
        <p:nvSpPr>
          <p:cNvPr id="64" name="Shape 64"/>
          <p:cNvSpPr txBox="1"/>
          <p:nvPr>
            <p:ph type="title"/>
          </p:nvPr>
        </p:nvSpPr>
        <p:spPr>
          <a:xfrm>
            <a:off x="476250" y="169425"/>
            <a:ext cx="8191500" cy="1243800"/>
          </a:xfrm>
          <a:prstGeom prst="rect">
            <a:avLst/>
          </a:prstGeom>
          <a:noFill/>
          <a:ln>
            <a:noFill/>
          </a:ln>
        </p:spPr>
        <p:txBody>
          <a:bodyPr anchorCtr="0" anchor="ctr" bIns="91425" lIns="91425" rIns="91425" wrap="square"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65" name="Shape 65"/>
          <p:cNvSpPr txBox="1"/>
          <p:nvPr>
            <p:ph idx="1" type="body"/>
          </p:nvPr>
        </p:nvSpPr>
        <p:spPr>
          <a:xfrm>
            <a:off x="533400" y="1791150"/>
            <a:ext cx="4019400" cy="4711800"/>
          </a:xfrm>
          <a:prstGeom prst="rect">
            <a:avLst/>
          </a:prstGeom>
          <a:noFill/>
          <a:ln>
            <a:noFill/>
          </a:ln>
        </p:spPr>
        <p:txBody>
          <a:bodyPr anchorCtr="0" anchor="t" bIns="91425" lIns="91425" rIns="91425" wrap="square" tIns="91425"/>
          <a:lstStyle>
            <a:lvl1pPr indent="-165100" lvl="0" marL="342900" rtl="0" algn="l">
              <a:spcBef>
                <a:spcPts val="560"/>
              </a:spcBef>
              <a:spcAft>
                <a:spcPts val="0"/>
              </a:spcAft>
              <a:buClr>
                <a:schemeClr val="dk2"/>
              </a:buClr>
              <a:buFont typeface="Noto Symbol"/>
              <a:defRPr/>
            </a:lvl1pPr>
            <a:lvl2pPr indent="-120650" lvl="1" marL="742950" rtl="0" algn="l">
              <a:spcBef>
                <a:spcPts val="520"/>
              </a:spcBef>
              <a:spcAft>
                <a:spcPts val="0"/>
              </a:spcAft>
              <a:buClr>
                <a:schemeClr val="accent1"/>
              </a:buClr>
              <a:buFont typeface="Noto Symbol"/>
              <a:defRPr/>
            </a:lvl2pPr>
            <a:lvl3pPr indent="-76200" lvl="2" marL="1143000" rtl="0" algn="l">
              <a:spcBef>
                <a:spcPts val="480"/>
              </a:spcBef>
              <a:spcAft>
                <a:spcPts val="0"/>
              </a:spcAft>
              <a:buFont typeface="Cambria"/>
              <a:defRPr/>
            </a:lvl3pPr>
            <a:lvl4pPr indent="-101600" lvl="3" marL="1600200" rtl="0" algn="l">
              <a:spcBef>
                <a:spcPts val="400"/>
              </a:spcBef>
              <a:spcAft>
                <a:spcPts val="0"/>
              </a:spcAft>
              <a:buClr>
                <a:schemeClr val="dk1"/>
              </a:buClr>
              <a:buFont typeface="Cambria"/>
              <a:defRPr/>
            </a:lvl4pPr>
            <a:lvl5pPr indent="-101600" lvl="4" marL="2057400" rtl="0" algn="l">
              <a:spcBef>
                <a:spcPts val="400"/>
              </a:spcBef>
              <a:spcAft>
                <a:spcPts val="0"/>
              </a:spcAft>
              <a:buClr>
                <a:schemeClr val="dk1"/>
              </a:buClr>
              <a:buFont typeface="Cambria"/>
              <a:defRPr/>
            </a:lvl5pPr>
            <a:lvl6pPr indent="-114300" lvl="5" marL="2514600" rtl="0" algn="l">
              <a:lnSpc>
                <a:spcPct val="90000"/>
              </a:lnSpc>
              <a:spcBef>
                <a:spcPts val="500"/>
              </a:spcBef>
              <a:buClr>
                <a:schemeClr val="dk1"/>
              </a:buClr>
              <a:buFont typeface="Arial"/>
              <a:defRPr/>
            </a:lvl6pPr>
            <a:lvl7pPr indent="-114300" lvl="6" marL="2971800" rtl="0" algn="l">
              <a:lnSpc>
                <a:spcPct val="90000"/>
              </a:lnSpc>
              <a:spcBef>
                <a:spcPts val="500"/>
              </a:spcBef>
              <a:buClr>
                <a:schemeClr val="dk1"/>
              </a:buClr>
              <a:buFont typeface="Arial"/>
              <a:defRPr/>
            </a:lvl7pPr>
            <a:lvl8pPr indent="-114300" lvl="7" marL="3429000" rtl="0" algn="l">
              <a:lnSpc>
                <a:spcPct val="90000"/>
              </a:lnSpc>
              <a:spcBef>
                <a:spcPts val="500"/>
              </a:spcBef>
              <a:buClr>
                <a:schemeClr val="dk1"/>
              </a:buClr>
              <a:buFont typeface="Arial"/>
              <a:defRPr/>
            </a:lvl8pPr>
            <a:lvl9pPr indent="-114300" lvl="8" marL="3886200" rtl="0" algn="l">
              <a:lnSpc>
                <a:spcPct val="90000"/>
              </a:lnSpc>
              <a:spcBef>
                <a:spcPts val="500"/>
              </a:spcBef>
              <a:buClr>
                <a:schemeClr val="dk1"/>
              </a:buClr>
              <a:buFont typeface="Arial"/>
              <a:defRPr/>
            </a:lvl9pPr>
          </a:lstStyle>
          <a:p/>
        </p:txBody>
      </p:sp>
      <p:sp>
        <p:nvSpPr>
          <p:cNvPr id="66" name="Shape 66"/>
          <p:cNvSpPr txBox="1"/>
          <p:nvPr>
            <p:ph idx="2" type="body"/>
          </p:nvPr>
        </p:nvSpPr>
        <p:spPr>
          <a:xfrm>
            <a:off x="4705350" y="1791150"/>
            <a:ext cx="4019400" cy="4711800"/>
          </a:xfrm>
          <a:prstGeom prst="rect">
            <a:avLst/>
          </a:prstGeom>
          <a:noFill/>
          <a:ln>
            <a:noFill/>
          </a:ln>
        </p:spPr>
        <p:txBody>
          <a:bodyPr anchorCtr="0" anchor="t" bIns="91425" lIns="91425" rIns="91425" wrap="square" tIns="91425"/>
          <a:lstStyle>
            <a:lvl1pPr indent="-165100" lvl="0" marL="342900" rtl="0" algn="l">
              <a:spcBef>
                <a:spcPts val="560"/>
              </a:spcBef>
              <a:spcAft>
                <a:spcPts val="0"/>
              </a:spcAft>
              <a:buClr>
                <a:schemeClr val="dk2"/>
              </a:buClr>
              <a:buFont typeface="Noto Symbol"/>
              <a:defRPr/>
            </a:lvl1pPr>
            <a:lvl2pPr indent="-120650" lvl="1" marL="742950" rtl="0" algn="l">
              <a:spcBef>
                <a:spcPts val="520"/>
              </a:spcBef>
              <a:spcAft>
                <a:spcPts val="0"/>
              </a:spcAft>
              <a:buClr>
                <a:schemeClr val="accent1"/>
              </a:buClr>
              <a:buFont typeface="Noto Symbol"/>
              <a:defRPr/>
            </a:lvl2pPr>
            <a:lvl3pPr indent="-76200" lvl="2" marL="1143000" rtl="0" algn="l">
              <a:spcBef>
                <a:spcPts val="480"/>
              </a:spcBef>
              <a:spcAft>
                <a:spcPts val="0"/>
              </a:spcAft>
              <a:buFont typeface="Cambria"/>
              <a:defRPr/>
            </a:lvl3pPr>
            <a:lvl4pPr indent="-101600" lvl="3" marL="1600200" rtl="0" algn="l">
              <a:spcBef>
                <a:spcPts val="400"/>
              </a:spcBef>
              <a:spcAft>
                <a:spcPts val="0"/>
              </a:spcAft>
              <a:buClr>
                <a:schemeClr val="dk1"/>
              </a:buClr>
              <a:buFont typeface="Cambria"/>
              <a:defRPr/>
            </a:lvl4pPr>
            <a:lvl5pPr indent="-101600" lvl="4" marL="2057400" rtl="0" algn="l">
              <a:spcBef>
                <a:spcPts val="400"/>
              </a:spcBef>
              <a:spcAft>
                <a:spcPts val="0"/>
              </a:spcAft>
              <a:buClr>
                <a:schemeClr val="dk1"/>
              </a:buClr>
              <a:buFont typeface="Cambria"/>
              <a:defRPr/>
            </a:lvl5pPr>
            <a:lvl6pPr indent="-114300" lvl="5" marL="2514600" rtl="0" algn="l">
              <a:lnSpc>
                <a:spcPct val="90000"/>
              </a:lnSpc>
              <a:spcBef>
                <a:spcPts val="500"/>
              </a:spcBef>
              <a:buClr>
                <a:schemeClr val="dk1"/>
              </a:buClr>
              <a:buFont typeface="Arial"/>
              <a:defRPr/>
            </a:lvl6pPr>
            <a:lvl7pPr indent="-114300" lvl="6" marL="2971800" rtl="0" algn="l">
              <a:lnSpc>
                <a:spcPct val="90000"/>
              </a:lnSpc>
              <a:spcBef>
                <a:spcPts val="500"/>
              </a:spcBef>
              <a:buClr>
                <a:schemeClr val="dk1"/>
              </a:buClr>
              <a:buFont typeface="Arial"/>
              <a:defRPr/>
            </a:lvl7pPr>
            <a:lvl8pPr indent="-114300" lvl="7" marL="3429000" rtl="0" algn="l">
              <a:lnSpc>
                <a:spcPct val="90000"/>
              </a:lnSpc>
              <a:spcBef>
                <a:spcPts val="500"/>
              </a:spcBef>
              <a:buClr>
                <a:schemeClr val="dk1"/>
              </a:buClr>
              <a:buFont typeface="Arial"/>
              <a:defRPr/>
            </a:lvl8pPr>
            <a:lvl9pPr indent="-114300" lvl="8" marL="3886200" rtl="0" algn="l">
              <a:lnSpc>
                <a:spcPct val="90000"/>
              </a:lnSpc>
              <a:spcBef>
                <a:spcPts val="500"/>
              </a:spcBef>
              <a:buClr>
                <a:schemeClr val="dk1"/>
              </a:buClr>
              <a:buFont typeface="Arial"/>
              <a:defRPr/>
            </a:lvl9pPr>
          </a:lstStyle>
          <a:p/>
        </p:txBody>
      </p:sp>
      <p:sp>
        <p:nvSpPr>
          <p:cNvPr id="67" name="Shape 67"/>
          <p:cNvSpPr txBox="1"/>
          <p:nvPr>
            <p:ph idx="12" type="sldNum"/>
          </p:nvPr>
        </p:nvSpPr>
        <p:spPr>
          <a:xfrm>
            <a:off x="8231975" y="6553200"/>
            <a:ext cx="838200" cy="26190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68" name="Shape 68"/>
          <p:cNvSpPr txBox="1"/>
          <p:nvPr>
            <p:ph idx="3" type="subTitle"/>
          </p:nvPr>
        </p:nvSpPr>
        <p:spPr>
          <a:xfrm>
            <a:off x="24200" y="6583675"/>
            <a:ext cx="8052000" cy="274200"/>
          </a:xfrm>
          <a:prstGeom prst="rect">
            <a:avLst/>
          </a:prstGeom>
        </p:spPr>
        <p:txBody>
          <a:bodyPr anchorCtr="0" anchor="ctr" bIns="91425" lIns="91425" rIns="91425" wrap="square" tIns="91425"/>
          <a:lstStyle>
            <a:lvl1pPr lvl="0" rtl="0">
              <a:spcBef>
                <a:spcPts val="0"/>
              </a:spcBef>
              <a:buNone/>
              <a:defRPr sz="14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24" Type="http://schemas.openxmlformats.org/officeDocument/2006/relationships/theme" Target="../theme/theme2.xml"/><Relationship Id="rId12" Type="http://schemas.openxmlformats.org/officeDocument/2006/relationships/slideLayout" Target="../slideLayouts/slideLayout11.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Shape 10"/>
          <p:cNvSpPr txBox="1"/>
          <p:nvPr>
            <p:ph idx="1" type="body"/>
          </p:nvPr>
        </p:nvSpPr>
        <p:spPr>
          <a:xfrm>
            <a:off x="476250" y="1783075"/>
            <a:ext cx="8191500" cy="4711800"/>
          </a:xfrm>
          <a:prstGeom prst="rect">
            <a:avLst/>
          </a:prstGeom>
          <a:noFill/>
          <a:ln>
            <a:noFill/>
          </a:ln>
        </p:spPr>
        <p:txBody>
          <a:bodyPr anchorCtr="0" anchor="t" bIns="91425" lIns="91425" rIns="91425" wrap="square" tIns="91425"/>
          <a:lstStyle>
            <a:lvl1pPr indent="-165100" lvl="0" marL="342900" marR="0" rtl="0" algn="l">
              <a:lnSpc>
                <a:spcPct val="115000"/>
              </a:lnSpc>
              <a:spcBef>
                <a:spcPts val="560"/>
              </a:spcBef>
              <a:spcAft>
                <a:spcPts val="0"/>
              </a:spcAft>
              <a:buClr>
                <a:schemeClr val="dk2"/>
              </a:buClr>
              <a:buSzPct val="100000"/>
              <a:buFont typeface="Microsoft JhengHei"/>
              <a:buChar char="●"/>
              <a:defRPr sz="2400">
                <a:latin typeface="Microsoft JhengHei"/>
                <a:ea typeface="Microsoft JhengHei"/>
                <a:cs typeface="Microsoft JhengHei"/>
                <a:sym typeface="Microsoft JhengHei"/>
              </a:defRPr>
            </a:lvl1pPr>
            <a:lvl2pPr indent="-120650" lvl="1" marL="742950" marR="0" rtl="0" algn="l">
              <a:spcBef>
                <a:spcPts val="520"/>
              </a:spcBef>
              <a:spcAft>
                <a:spcPts val="0"/>
              </a:spcAft>
              <a:buClr>
                <a:schemeClr val="accent1"/>
              </a:buClr>
              <a:buSzPct val="100000"/>
              <a:buFont typeface="Microsoft JhengHei"/>
              <a:buChar char="○"/>
              <a:defRPr sz="2400">
                <a:latin typeface="Microsoft JhengHei"/>
                <a:ea typeface="Microsoft JhengHei"/>
                <a:cs typeface="Microsoft JhengHei"/>
                <a:sym typeface="Microsoft JhengHei"/>
              </a:defRPr>
            </a:lvl2pPr>
            <a:lvl3pPr indent="-76200" lvl="2" marL="1143000" marR="0" rtl="0" algn="l">
              <a:spcBef>
                <a:spcPts val="480"/>
              </a:spcBef>
              <a:spcAft>
                <a:spcPts val="0"/>
              </a:spcAft>
              <a:buClr>
                <a:schemeClr val="dk2"/>
              </a:buClr>
              <a:buSzPct val="100000"/>
              <a:buFont typeface="Microsoft JhengHei"/>
              <a:buChar char="■"/>
              <a:defRPr sz="2400">
                <a:latin typeface="Microsoft JhengHei"/>
                <a:ea typeface="Microsoft JhengHei"/>
                <a:cs typeface="Microsoft JhengHei"/>
                <a:sym typeface="Microsoft JhengHei"/>
              </a:defRPr>
            </a:lvl3pPr>
            <a:lvl4pPr indent="-101600" lvl="3" marL="1600200" marR="0" rtl="0" algn="l">
              <a:spcBef>
                <a:spcPts val="400"/>
              </a:spcBef>
              <a:spcAft>
                <a:spcPts val="0"/>
              </a:spcAft>
              <a:buClr>
                <a:schemeClr val="dk1"/>
              </a:buClr>
              <a:buSzPct val="100000"/>
              <a:buFont typeface="Microsoft JhengHei"/>
              <a:buChar char="●"/>
              <a:defRPr sz="2400">
                <a:latin typeface="Microsoft JhengHei"/>
                <a:ea typeface="Microsoft JhengHei"/>
                <a:cs typeface="Microsoft JhengHei"/>
                <a:sym typeface="Microsoft JhengHei"/>
              </a:defRPr>
            </a:lvl4pPr>
            <a:lvl5pPr indent="-101600" lvl="4" marL="2057400" marR="0" rtl="0" algn="l">
              <a:spcBef>
                <a:spcPts val="400"/>
              </a:spcBef>
              <a:spcAft>
                <a:spcPts val="0"/>
              </a:spcAft>
              <a:buClr>
                <a:schemeClr val="dk1"/>
              </a:buClr>
              <a:buSzPct val="100000"/>
              <a:buFont typeface="Microsoft JhengHei"/>
              <a:buChar char="○"/>
              <a:defRPr sz="2400">
                <a:latin typeface="Microsoft JhengHei"/>
                <a:ea typeface="Microsoft JhengHei"/>
                <a:cs typeface="Microsoft JhengHei"/>
                <a:sym typeface="Microsoft JhengHei"/>
              </a:defRPr>
            </a:lvl5pPr>
            <a:lvl6pPr indent="-114300" lvl="5" marL="2514600" marR="0" rtl="0" algn="l">
              <a:lnSpc>
                <a:spcPct val="90000"/>
              </a:lnSpc>
              <a:spcBef>
                <a:spcPts val="500"/>
              </a:spcBef>
              <a:buClr>
                <a:schemeClr val="dk1"/>
              </a:buClr>
              <a:buSzPct val="100000"/>
              <a:buFont typeface="Microsoft JhengHei"/>
              <a:buChar char="■"/>
              <a:defRPr sz="2400">
                <a:latin typeface="Microsoft JhengHei"/>
                <a:ea typeface="Microsoft JhengHei"/>
                <a:cs typeface="Microsoft JhengHei"/>
                <a:sym typeface="Microsoft JhengHei"/>
              </a:defRPr>
            </a:lvl6pPr>
            <a:lvl7pPr indent="-114300" lvl="6" marL="2971800" marR="0" rtl="0" algn="l">
              <a:lnSpc>
                <a:spcPct val="90000"/>
              </a:lnSpc>
              <a:spcBef>
                <a:spcPts val="500"/>
              </a:spcBef>
              <a:buClr>
                <a:schemeClr val="dk1"/>
              </a:buClr>
              <a:buSzPct val="100000"/>
              <a:buFont typeface="Microsoft JhengHei"/>
              <a:buChar char="●"/>
              <a:defRPr sz="2400">
                <a:latin typeface="Microsoft JhengHei"/>
                <a:ea typeface="Microsoft JhengHei"/>
                <a:cs typeface="Microsoft JhengHei"/>
                <a:sym typeface="Microsoft JhengHei"/>
              </a:defRPr>
            </a:lvl7pPr>
            <a:lvl8pPr indent="-114300" lvl="7" marL="3429000" marR="0" rtl="0" algn="l">
              <a:lnSpc>
                <a:spcPct val="90000"/>
              </a:lnSpc>
              <a:spcBef>
                <a:spcPts val="500"/>
              </a:spcBef>
              <a:buClr>
                <a:schemeClr val="dk1"/>
              </a:buClr>
              <a:buSzPct val="100000"/>
              <a:buFont typeface="Microsoft JhengHei"/>
              <a:buChar char="○"/>
              <a:defRPr sz="2400">
                <a:latin typeface="Microsoft JhengHei"/>
                <a:ea typeface="Microsoft JhengHei"/>
                <a:cs typeface="Microsoft JhengHei"/>
                <a:sym typeface="Microsoft JhengHei"/>
              </a:defRPr>
            </a:lvl8pPr>
            <a:lvl9pPr indent="-114300" lvl="8" marL="3886200" marR="0" rtl="0" algn="l">
              <a:lnSpc>
                <a:spcPct val="90000"/>
              </a:lnSpc>
              <a:spcBef>
                <a:spcPts val="500"/>
              </a:spcBef>
              <a:buClr>
                <a:schemeClr val="dk1"/>
              </a:buClr>
              <a:buSzPct val="100000"/>
              <a:buFont typeface="Microsoft JhengHei"/>
              <a:buChar char="■"/>
              <a:defRPr sz="2400">
                <a:latin typeface="Microsoft JhengHei"/>
                <a:ea typeface="Microsoft JhengHei"/>
                <a:cs typeface="Microsoft JhengHei"/>
                <a:sym typeface="Microsoft JhengHei"/>
              </a:defRPr>
            </a:lvl9pPr>
          </a:lstStyle>
          <a:p/>
        </p:txBody>
      </p:sp>
      <p:sp>
        <p:nvSpPr>
          <p:cNvPr id="11" name="Shape 11"/>
          <p:cNvSpPr txBox="1"/>
          <p:nvPr>
            <p:ph idx="12" type="sldNum"/>
          </p:nvPr>
        </p:nvSpPr>
        <p:spPr>
          <a:xfrm>
            <a:off x="8231975" y="6553200"/>
            <a:ext cx="838200" cy="261900"/>
          </a:xfrm>
          <a:prstGeom prst="rect">
            <a:avLst/>
          </a:prstGeom>
          <a:noFill/>
          <a:ln>
            <a:noFill/>
          </a:ln>
        </p:spPr>
        <p:txBody>
          <a:bodyPr anchorCtr="0" anchor="ctr" bIns="45700" lIns="91425" rIns="91425" wrap="square"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12" name="Shape 12"/>
          <p:cNvSpPr txBox="1"/>
          <p:nvPr>
            <p:ph type="title"/>
          </p:nvPr>
        </p:nvSpPr>
        <p:spPr>
          <a:xfrm>
            <a:off x="476250" y="169425"/>
            <a:ext cx="8191500" cy="1243800"/>
          </a:xfrm>
          <a:prstGeom prst="rect">
            <a:avLst/>
          </a:prstGeom>
          <a:noFill/>
          <a:ln>
            <a:noFill/>
          </a:ln>
        </p:spPr>
        <p:txBody>
          <a:bodyPr anchorCtr="0" anchor="ctr" bIns="91425" lIns="91425" rIns="91425" wrap="square" tIns="91425"/>
          <a:lstStyle>
            <a:lvl1pPr indent="0" lvl="0" marL="0" marR="0" rtl="0" algn="ctr">
              <a:spcBef>
                <a:spcPts val="0"/>
              </a:spcBef>
              <a:spcAft>
                <a:spcPts val="0"/>
              </a:spcAft>
              <a:buSzPct val="100000"/>
              <a:buFont typeface="Microsoft JhengHei"/>
              <a:buChar char="●"/>
              <a:defRPr b="1" sz="4000">
                <a:latin typeface="Microsoft JhengHei"/>
                <a:ea typeface="Microsoft JhengHei"/>
                <a:cs typeface="Microsoft JhengHei"/>
                <a:sym typeface="Microsoft JhengHei"/>
              </a:defRPr>
            </a:lvl1pPr>
            <a:lvl2pPr indent="0" lvl="1" marL="0" marR="0" rtl="0" algn="r">
              <a:spcBef>
                <a:spcPts val="0"/>
              </a:spcBef>
              <a:spcAft>
                <a:spcPts val="0"/>
              </a:spcAft>
              <a:buFont typeface="Microsoft JhengHei"/>
              <a:buChar char="○"/>
              <a:defRPr>
                <a:latin typeface="Microsoft JhengHei"/>
                <a:ea typeface="Microsoft JhengHei"/>
                <a:cs typeface="Microsoft JhengHei"/>
                <a:sym typeface="Microsoft JhengHei"/>
              </a:defRPr>
            </a:lvl2pPr>
            <a:lvl3pPr indent="0" lvl="2" marL="0" marR="0" rtl="0" algn="r">
              <a:spcBef>
                <a:spcPts val="0"/>
              </a:spcBef>
              <a:spcAft>
                <a:spcPts val="0"/>
              </a:spcAft>
              <a:buFont typeface="Microsoft JhengHei"/>
              <a:buChar char="■"/>
              <a:defRPr>
                <a:latin typeface="Microsoft JhengHei"/>
                <a:ea typeface="Microsoft JhengHei"/>
                <a:cs typeface="Microsoft JhengHei"/>
                <a:sym typeface="Microsoft JhengHei"/>
              </a:defRPr>
            </a:lvl3pPr>
            <a:lvl4pPr indent="0" lvl="3" marL="0" marR="0" rtl="0" algn="r">
              <a:spcBef>
                <a:spcPts val="0"/>
              </a:spcBef>
              <a:spcAft>
                <a:spcPts val="0"/>
              </a:spcAft>
              <a:buFont typeface="Microsoft JhengHei"/>
              <a:buChar char="●"/>
              <a:defRPr>
                <a:latin typeface="Microsoft JhengHei"/>
                <a:ea typeface="Microsoft JhengHei"/>
                <a:cs typeface="Microsoft JhengHei"/>
                <a:sym typeface="Microsoft JhengHei"/>
              </a:defRPr>
            </a:lvl4pPr>
            <a:lvl5pPr indent="0" lvl="4" marL="0" marR="0" rtl="0" algn="r">
              <a:spcBef>
                <a:spcPts val="0"/>
              </a:spcBef>
              <a:spcAft>
                <a:spcPts val="0"/>
              </a:spcAft>
              <a:buFont typeface="Microsoft JhengHei"/>
              <a:buChar char="○"/>
              <a:defRPr>
                <a:latin typeface="Microsoft JhengHei"/>
                <a:ea typeface="Microsoft JhengHei"/>
                <a:cs typeface="Microsoft JhengHei"/>
                <a:sym typeface="Microsoft JhengHei"/>
              </a:defRPr>
            </a:lvl5pPr>
            <a:lvl6pPr indent="0" lvl="5" marL="457200" marR="0" rtl="0" algn="r">
              <a:spcBef>
                <a:spcPts val="0"/>
              </a:spcBef>
              <a:spcAft>
                <a:spcPts val="0"/>
              </a:spcAft>
              <a:buFont typeface="Microsoft JhengHei"/>
              <a:buChar char="■"/>
              <a:defRPr>
                <a:latin typeface="Microsoft JhengHei"/>
                <a:ea typeface="Microsoft JhengHei"/>
                <a:cs typeface="Microsoft JhengHei"/>
                <a:sym typeface="Microsoft JhengHei"/>
              </a:defRPr>
            </a:lvl6pPr>
            <a:lvl7pPr indent="0" lvl="6" marL="914400" marR="0" rtl="0" algn="r">
              <a:spcBef>
                <a:spcPts val="0"/>
              </a:spcBef>
              <a:spcAft>
                <a:spcPts val="0"/>
              </a:spcAft>
              <a:buFont typeface="Microsoft JhengHei"/>
              <a:buChar char="●"/>
              <a:defRPr>
                <a:latin typeface="Microsoft JhengHei"/>
                <a:ea typeface="Microsoft JhengHei"/>
                <a:cs typeface="Microsoft JhengHei"/>
                <a:sym typeface="Microsoft JhengHei"/>
              </a:defRPr>
            </a:lvl7pPr>
            <a:lvl8pPr indent="0" lvl="7" marL="1371600" marR="0" rtl="0" algn="r">
              <a:spcBef>
                <a:spcPts val="0"/>
              </a:spcBef>
              <a:spcAft>
                <a:spcPts val="0"/>
              </a:spcAft>
              <a:buFont typeface="Microsoft JhengHei"/>
              <a:buChar char="○"/>
              <a:defRPr>
                <a:latin typeface="Microsoft JhengHei"/>
                <a:ea typeface="Microsoft JhengHei"/>
                <a:cs typeface="Microsoft JhengHei"/>
                <a:sym typeface="Microsoft JhengHei"/>
              </a:defRPr>
            </a:lvl8pPr>
            <a:lvl9pPr indent="0" lvl="8" marL="1828800" marR="0" rtl="0" algn="r">
              <a:spcBef>
                <a:spcPts val="0"/>
              </a:spcBef>
              <a:spcAft>
                <a:spcPts val="0"/>
              </a:spcAft>
              <a:buFont typeface="Microsoft JhengHei"/>
              <a:buChar char="■"/>
              <a:defRPr>
                <a:latin typeface="Microsoft JhengHei"/>
                <a:ea typeface="Microsoft JhengHei"/>
                <a:cs typeface="Microsoft JhengHei"/>
                <a:sym typeface="Microsoft JhengHei"/>
              </a:defRPr>
            </a:lvl9pPr>
          </a:lstStyle>
          <a:p/>
        </p:txBody>
      </p:sp>
      <p:sp>
        <p:nvSpPr>
          <p:cNvPr id="13" name="Shape 13"/>
          <p:cNvSpPr txBox="1"/>
          <p:nvPr/>
        </p:nvSpPr>
        <p:spPr>
          <a:xfrm>
            <a:off x="16125" y="6559475"/>
            <a:ext cx="6236700" cy="298500"/>
          </a:xfrm>
          <a:prstGeom prst="rect">
            <a:avLst/>
          </a:prstGeom>
          <a:noFill/>
          <a:ln>
            <a:noFill/>
          </a:ln>
        </p:spPr>
        <p:txBody>
          <a:bodyPr anchorCtr="0" anchor="ctr" bIns="91425" lIns="91425" rIns="91425" wrap="square" tIns="91425">
            <a:noAutofit/>
          </a:bodyPr>
          <a:lstStyle/>
          <a:p>
            <a:pPr lvl="0">
              <a:spcBef>
                <a:spcPts val="0"/>
              </a:spcBef>
              <a:buNone/>
            </a:pPr>
            <a:r>
              <a:t/>
            </a:r>
            <a:endParaRPr>
              <a:solidFill>
                <a:srgbClr val="FFFFFF"/>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blog.pulipuli.inf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8.gif"/><Relationship Id="rId4" Type="http://schemas.openxmlformats.org/officeDocument/2006/relationships/image" Target="../media/image21.png"/><Relationship Id="rId5" Type="http://schemas.openxmlformats.org/officeDocument/2006/relationships/image" Target="../media/image31.png"/><Relationship Id="rId6"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80.png"/><Relationship Id="rId4" Type="http://schemas.openxmlformats.org/officeDocument/2006/relationships/image" Target="../media/image22.png"/><Relationship Id="rId5"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hyperlink" Target="https://support.office.com/zh-tw/article/%25E4%25BD%25BF%25E7%2594%25A8%25E8%25A6%258F%25E5%258A%2583%25E6%25B1%2582%25E8%25A7%25A3%25E5%25AE%259A%25E7%25BE%25A9%25E5%2592%258C%25E8%25A7%25A3%25E6%25B1%25BA%25E5%2595%258F%25E9%25A1%258C-9ed03c9f-7caf-4d99-bb6d-078f96d1652c?ui=zh-TW&amp;rs=zh-TW&amp;ad=TW&amp;fromAR=1" TargetMode="External"/><Relationship Id="rId4" Type="http://schemas.openxmlformats.org/officeDocument/2006/relationships/hyperlink" Target="https://help.libreoffice.org/3.3/Calc/Solver" TargetMode="External"/><Relationship Id="rId5"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52.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0" Type="http://schemas.openxmlformats.org/officeDocument/2006/relationships/image" Target="../media/image27.png"/><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26.jpg"/><Relationship Id="rId5" Type="http://schemas.openxmlformats.org/officeDocument/2006/relationships/image" Target="../media/image24.jpg"/><Relationship Id="rId6" Type="http://schemas.openxmlformats.org/officeDocument/2006/relationships/image" Target="../media/image28.jpg"/><Relationship Id="rId7" Type="http://schemas.openxmlformats.org/officeDocument/2006/relationships/image" Target="../media/image25.jpg"/><Relationship Id="rId8" Type="http://schemas.openxmlformats.org/officeDocument/2006/relationships/image" Target="../media/image2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7.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60.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59.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64.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30.jpg"/><Relationship Id="rId5" Type="http://schemas.openxmlformats.org/officeDocument/2006/relationships/image" Target="../media/image38.gif"/><Relationship Id="rId6" Type="http://schemas.openxmlformats.org/officeDocument/2006/relationships/image" Target="../media/image37.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1.png"/><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70.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72.png"/><Relationship Id="rId4" Type="http://schemas.openxmlformats.org/officeDocument/2006/relationships/image" Target="../media/image7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7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7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7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7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83.png"/><Relationship Id="rId4" Type="http://schemas.openxmlformats.org/officeDocument/2006/relationships/image" Target="../media/image7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8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79.png"/><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 Id="rId3" Type="http://schemas.openxmlformats.org/officeDocument/2006/relationships/image" Target="../media/image86.png"/><Relationship Id="rId4" Type="http://schemas.openxmlformats.org/officeDocument/2006/relationships/image" Target="../media/image84.png"/><Relationship Id="rId5" Type="http://schemas.openxmlformats.org/officeDocument/2006/relationships/image" Target="../media/image8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86.png"/><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85.pn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idx="1" type="subTitle"/>
          </p:nvPr>
        </p:nvSpPr>
        <p:spPr>
          <a:xfrm>
            <a:off x="2059925" y="5665375"/>
            <a:ext cx="5817300" cy="633000"/>
          </a:xfrm>
          <a:prstGeom prst="rect">
            <a:avLst/>
          </a:prstGeom>
        </p:spPr>
        <p:txBody>
          <a:bodyPr anchorCtr="0" anchor="ctr" bIns="91425" lIns="91425" rIns="91425" wrap="square" tIns="91425">
            <a:noAutofit/>
          </a:bodyPr>
          <a:lstStyle/>
          <a:p>
            <a:pPr lvl="0" rtl="0">
              <a:spcBef>
                <a:spcPts val="0"/>
              </a:spcBef>
              <a:spcAft>
                <a:spcPts val="0"/>
              </a:spcAft>
              <a:buNone/>
            </a:pPr>
            <a:r>
              <a:rPr b="1" lang="zh-TW">
                <a:solidFill>
                  <a:schemeClr val="dk1"/>
                </a:solidFill>
                <a:latin typeface="Cambria"/>
                <a:ea typeface="Cambria"/>
                <a:cs typeface="Cambria"/>
                <a:sym typeface="Cambria"/>
              </a:rPr>
              <a:t>布丁布丁差不多</a:t>
            </a:r>
          </a:p>
          <a:p>
            <a:pPr lvl="0" rtl="0">
              <a:spcBef>
                <a:spcPts val="0"/>
              </a:spcBef>
              <a:spcAft>
                <a:spcPts val="0"/>
              </a:spcAft>
              <a:buNone/>
            </a:pPr>
            <a:r>
              <a:rPr lang="zh-TW" sz="1400" u="sng">
                <a:solidFill>
                  <a:schemeClr val="hlink"/>
                </a:solidFill>
                <a:latin typeface="Cambria"/>
                <a:ea typeface="Cambria"/>
                <a:cs typeface="Cambria"/>
                <a:sym typeface="Cambria"/>
                <a:hlinkClick r:id="rId3"/>
              </a:rPr>
              <a:t>http://blog.pulipuli.info</a:t>
            </a:r>
            <a:r>
              <a:rPr lang="zh-TW" sz="1400">
                <a:solidFill>
                  <a:schemeClr val="dk1"/>
                </a:solidFill>
                <a:latin typeface="Cambria"/>
                <a:ea typeface="Cambria"/>
                <a:cs typeface="Cambria"/>
                <a:sym typeface="Cambria"/>
              </a:rPr>
              <a:t> </a:t>
            </a:r>
          </a:p>
        </p:txBody>
      </p:sp>
      <p:sp>
        <p:nvSpPr>
          <p:cNvPr id="160" name="Shape 160"/>
          <p:cNvSpPr txBox="1"/>
          <p:nvPr>
            <p:ph type="ctrTitle"/>
          </p:nvPr>
        </p:nvSpPr>
        <p:spPr>
          <a:xfrm>
            <a:off x="2856750" y="4084550"/>
            <a:ext cx="5646900" cy="1467900"/>
          </a:xfrm>
          <a:prstGeom prst="rect">
            <a:avLst/>
          </a:prstGeom>
        </p:spPr>
        <p:txBody>
          <a:bodyPr anchorCtr="0" anchor="b" bIns="91425" lIns="91425" rIns="91425" wrap="square" tIns="91425">
            <a:noAutofit/>
          </a:bodyPr>
          <a:lstStyle/>
          <a:p>
            <a:pPr lvl="0" rtl="0">
              <a:lnSpc>
                <a:spcPct val="150000"/>
              </a:lnSpc>
              <a:spcBef>
                <a:spcPts val="0"/>
              </a:spcBef>
              <a:buNone/>
            </a:pPr>
            <a:r>
              <a:rPr b="0" lang="zh-TW" sz="2400"/>
              <a:t>巨量資料探勘與統計應用 W08 4/11</a:t>
            </a:r>
          </a:p>
          <a:p>
            <a:pPr lvl="0">
              <a:lnSpc>
                <a:spcPct val="100000"/>
              </a:lnSpc>
              <a:spcBef>
                <a:spcPts val="0"/>
              </a:spcBef>
              <a:buNone/>
            </a:pPr>
            <a:r>
              <a:rPr lang="zh-TW">
                <a:solidFill>
                  <a:schemeClr val="accent1"/>
                </a:solidFill>
              </a:rPr>
              <a:t>最佳化問題：規劃求解</a:t>
            </a:r>
          </a:p>
        </p:txBody>
      </p:sp>
      <p:sp>
        <p:nvSpPr>
          <p:cNvPr id="161" name="Shape 161"/>
          <p:cNvSpPr/>
          <p:nvPr/>
        </p:nvSpPr>
        <p:spPr>
          <a:xfrm>
            <a:off x="487350" y="4219525"/>
            <a:ext cx="2369400" cy="633000"/>
          </a:xfrm>
          <a:prstGeom prst="roundRect">
            <a:avLst>
              <a:gd fmla="val 16667" name="adj"/>
            </a:avLst>
          </a:prstGeom>
          <a:solidFill>
            <a:srgbClr val="98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zh-TW" sz="2400">
                <a:solidFill>
                  <a:srgbClr val="FFFFFF"/>
                </a:solidFill>
              </a:rPr>
              <a:t>資料敘述級</a:t>
            </a:r>
          </a:p>
        </p:txBody>
      </p:sp>
      <p:sp>
        <p:nvSpPr>
          <p:cNvPr id="162" name="Shape 162"/>
          <p:cNvSpPr/>
          <p:nvPr/>
        </p:nvSpPr>
        <p:spPr>
          <a:xfrm>
            <a:off x="487350" y="4969300"/>
            <a:ext cx="2369400" cy="633000"/>
          </a:xfrm>
          <a:prstGeom prst="roundRect">
            <a:avLst>
              <a:gd fmla="val 16667" name="adj"/>
            </a:avLst>
          </a:prstGeom>
          <a:solidFill>
            <a:srgbClr val="274E13"/>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zh-TW" sz="2400">
                <a:solidFill>
                  <a:srgbClr val="FFFFFF"/>
                </a:solidFill>
              </a:rPr>
              <a:t>連續資料</a:t>
            </a:r>
          </a:p>
        </p:txBody>
      </p:sp>
      <p:sp>
        <p:nvSpPr>
          <p:cNvPr id="163" name="Shape 163"/>
          <p:cNvSpPr/>
          <p:nvPr/>
        </p:nvSpPr>
        <p:spPr>
          <a:xfrm>
            <a:off x="487350" y="5719075"/>
            <a:ext cx="2369400" cy="633000"/>
          </a:xfrm>
          <a:prstGeom prst="roundRect">
            <a:avLst>
              <a:gd fmla="val 16667" name="adj"/>
            </a:avLst>
          </a:prstGeom>
          <a:solidFill>
            <a:srgbClr val="1F497D"/>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zh-TW" sz="2400">
                <a:solidFill>
                  <a:srgbClr val="FFFFFF"/>
                </a:solidFill>
              </a:rPr>
              <a:t>規劃求解</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306" name="Shape 306"/>
          <p:cNvSpPr txBox="1"/>
          <p:nvPr>
            <p:ph type="title"/>
          </p:nvPr>
        </p:nvSpPr>
        <p:spPr>
          <a:xfrm>
            <a:off x="476250" y="5057425"/>
            <a:ext cx="8191500" cy="583500"/>
          </a:xfrm>
          <a:prstGeom prst="rect">
            <a:avLst/>
          </a:prstGeom>
        </p:spPr>
        <p:txBody>
          <a:bodyPr anchorCtr="0" anchor="t" bIns="91425" lIns="91425" rIns="91425" wrap="square" tIns="91425">
            <a:noAutofit/>
          </a:bodyPr>
          <a:lstStyle/>
          <a:p>
            <a:pPr lvl="0">
              <a:spcBef>
                <a:spcPts val="0"/>
              </a:spcBef>
              <a:buNone/>
            </a:pPr>
            <a:r>
              <a:rPr lang="zh-TW"/>
              <a:t>規劃求解是什麼？</a:t>
            </a:r>
          </a:p>
        </p:txBody>
      </p:sp>
      <p:sp>
        <p:nvSpPr>
          <p:cNvPr id="307" name="Shape 307"/>
          <p:cNvSpPr txBox="1"/>
          <p:nvPr>
            <p:ph idx="1" type="subTitle"/>
          </p:nvPr>
        </p:nvSpPr>
        <p:spPr>
          <a:xfrm>
            <a:off x="476250" y="4074450"/>
            <a:ext cx="5050800" cy="879600"/>
          </a:xfrm>
          <a:prstGeom prst="rect">
            <a:avLst/>
          </a:prstGeom>
        </p:spPr>
        <p:txBody>
          <a:bodyPr anchorCtr="0" anchor="b" bIns="91425" lIns="91425" rIns="91425" wrap="square" tIns="91425">
            <a:noAutofit/>
          </a:bodyPr>
          <a:lstStyle/>
          <a:p>
            <a:pPr indent="0" lvl="0" marL="0">
              <a:spcBef>
                <a:spcPts val="0"/>
              </a:spcBef>
              <a:buNone/>
            </a:pPr>
            <a:r>
              <a:rPr lang="zh-TW"/>
              <a:t>Part 1</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Shape 313"/>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314" name="Shape 314"/>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規劃求解</a:t>
            </a:r>
          </a:p>
        </p:txBody>
      </p:sp>
      <p:sp>
        <p:nvSpPr>
          <p:cNvPr id="315" name="Shape 315"/>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a:spcBef>
                <a:spcPts val="0"/>
              </a:spcBef>
              <a:buNone/>
            </a:pPr>
            <a:r>
              <a:rPr lang="zh-TW"/>
              <a:t>http://lms.hshs.chc.edu.tw/board.php?courseID=226&amp;f=doc&amp;cid=52057</a:t>
            </a:r>
          </a:p>
        </p:txBody>
      </p:sp>
      <p:sp>
        <p:nvSpPr>
          <p:cNvPr id="316" name="Shape 316"/>
          <p:cNvSpPr txBox="1"/>
          <p:nvPr>
            <p:ph idx="1" type="body"/>
          </p:nvPr>
        </p:nvSpPr>
        <p:spPr>
          <a:xfrm>
            <a:off x="476250" y="1783075"/>
            <a:ext cx="8191500" cy="4711800"/>
          </a:xfrm>
          <a:prstGeom prst="rect">
            <a:avLst/>
          </a:prstGeom>
        </p:spPr>
        <p:txBody>
          <a:bodyPr anchorCtr="0" anchor="t" bIns="91425" lIns="91425" rIns="91425" wrap="square" tIns="91425">
            <a:noAutofit/>
          </a:bodyPr>
          <a:lstStyle/>
          <a:p>
            <a:pPr indent="-228600" lvl="0" marL="457200" rtl="0">
              <a:spcBef>
                <a:spcPts val="0"/>
              </a:spcBef>
            </a:pPr>
            <a:r>
              <a:rPr lang="zh-TW"/>
              <a:t>最佳化問題：</a:t>
            </a:r>
          </a:p>
          <a:p>
            <a:pPr indent="-228600" lvl="1" marL="914400" rtl="0">
              <a:spcBef>
                <a:spcPts val="0"/>
              </a:spcBef>
              <a:buAutoNum type="arabicPeriod"/>
            </a:pPr>
            <a:r>
              <a:rPr lang="zh-TW"/>
              <a:t>你想要讓某件結果(利潤,成本)盡可能多或少</a:t>
            </a:r>
          </a:p>
          <a:p>
            <a:pPr indent="-228600" lvl="1" marL="914400" rtl="0">
              <a:spcBef>
                <a:spcPts val="0"/>
              </a:spcBef>
              <a:buAutoNum type="arabicPeriod"/>
            </a:pPr>
            <a:r>
              <a:rPr lang="zh-TW"/>
              <a:t>而你能作的事情是調整一些變量(x, y...)的值</a:t>
            </a:r>
          </a:p>
          <a:p>
            <a:pPr indent="-228600" lvl="1" marL="914400" rtl="0">
              <a:spcBef>
                <a:spcPts val="0"/>
              </a:spcBef>
              <a:buAutoNum type="arabicPeriod"/>
            </a:pPr>
            <a:r>
              <a:rPr lang="zh-TW"/>
              <a:t>這些變量的值有些限制</a:t>
            </a:r>
          </a:p>
          <a:p>
            <a:pPr indent="-228600" lvl="0" marL="457200">
              <a:spcBef>
                <a:spcPts val="0"/>
              </a:spcBef>
            </a:pPr>
            <a:r>
              <a:rPr lang="zh-TW"/>
              <a:t>類似高中數學中的</a:t>
            </a:r>
            <a:r>
              <a:rPr lang="zh-TW" u="sng"/>
              <a:t>線性規劃</a:t>
            </a:r>
          </a:p>
        </p:txBody>
      </p:sp>
      <p:pic>
        <p:nvPicPr>
          <p:cNvPr id="317" name="Shape 317"/>
          <p:cNvPicPr preferRelativeResize="0"/>
          <p:nvPr/>
        </p:nvPicPr>
        <p:blipFill>
          <a:blip r:embed="rId3">
            <a:alphaModFix/>
          </a:blip>
          <a:stretch>
            <a:fillRect/>
          </a:stretch>
        </p:blipFill>
        <p:spPr>
          <a:xfrm>
            <a:off x="5000149" y="3734500"/>
            <a:ext cx="3610425" cy="2617275"/>
          </a:xfrm>
          <a:prstGeom prst="rect">
            <a:avLst/>
          </a:prstGeom>
          <a:noFill/>
          <a:ln>
            <a:noFill/>
          </a:ln>
        </p:spPr>
      </p:pic>
      <p:grpSp>
        <p:nvGrpSpPr>
          <p:cNvPr id="318" name="Shape 318"/>
          <p:cNvGrpSpPr/>
          <p:nvPr/>
        </p:nvGrpSpPr>
        <p:grpSpPr>
          <a:xfrm>
            <a:off x="383662" y="4353152"/>
            <a:ext cx="4142594" cy="1515058"/>
            <a:chOff x="383649" y="4353400"/>
            <a:chExt cx="3159150" cy="1155475"/>
          </a:xfrm>
        </p:grpSpPr>
        <p:pic>
          <p:nvPicPr>
            <p:cNvPr id="319" name="Shape 319"/>
            <p:cNvPicPr preferRelativeResize="0"/>
            <p:nvPr/>
          </p:nvPicPr>
          <p:blipFill rotWithShape="1">
            <a:blip r:embed="rId4">
              <a:alphaModFix/>
            </a:blip>
            <a:srcRect b="0" l="0" r="77798" t="0"/>
            <a:stretch/>
          </p:blipFill>
          <p:spPr>
            <a:xfrm>
              <a:off x="383649" y="4353400"/>
              <a:ext cx="1341050" cy="1155475"/>
            </a:xfrm>
            <a:prstGeom prst="rect">
              <a:avLst/>
            </a:prstGeom>
            <a:noFill/>
            <a:ln>
              <a:noFill/>
            </a:ln>
          </p:spPr>
        </p:pic>
        <p:pic>
          <p:nvPicPr>
            <p:cNvPr id="320" name="Shape 320"/>
            <p:cNvPicPr preferRelativeResize="0"/>
            <p:nvPr/>
          </p:nvPicPr>
          <p:blipFill rotWithShape="1">
            <a:blip r:embed="rId4">
              <a:alphaModFix/>
            </a:blip>
            <a:srcRect b="34589" l="49408" r="29157" t="39121"/>
            <a:stretch/>
          </p:blipFill>
          <p:spPr>
            <a:xfrm>
              <a:off x="1724700" y="4822425"/>
              <a:ext cx="1341050" cy="314625"/>
            </a:xfrm>
            <a:prstGeom prst="rect">
              <a:avLst/>
            </a:prstGeom>
            <a:noFill/>
            <a:ln>
              <a:noFill/>
            </a:ln>
          </p:spPr>
        </p:pic>
        <p:pic>
          <p:nvPicPr>
            <p:cNvPr id="321" name="Shape 321"/>
            <p:cNvPicPr preferRelativeResize="0"/>
            <p:nvPr/>
          </p:nvPicPr>
          <p:blipFill rotWithShape="1">
            <a:blip r:embed="rId4">
              <a:alphaModFix/>
            </a:blip>
            <a:srcRect b="36383" l="22201" r="50590" t="36386"/>
            <a:stretch/>
          </p:blipFill>
          <p:spPr>
            <a:xfrm>
              <a:off x="1724700" y="4461000"/>
              <a:ext cx="1643474" cy="314625"/>
            </a:xfrm>
            <a:prstGeom prst="rect">
              <a:avLst/>
            </a:prstGeom>
            <a:noFill/>
            <a:ln>
              <a:noFill/>
            </a:ln>
          </p:spPr>
        </p:pic>
        <p:pic>
          <p:nvPicPr>
            <p:cNvPr id="322" name="Shape 322"/>
            <p:cNvPicPr preferRelativeResize="0"/>
            <p:nvPr/>
          </p:nvPicPr>
          <p:blipFill rotWithShape="1">
            <a:blip r:embed="rId4">
              <a:alphaModFix/>
            </a:blip>
            <a:srcRect b="34589" l="70940" r="0" t="39121"/>
            <a:stretch/>
          </p:blipFill>
          <p:spPr>
            <a:xfrm>
              <a:off x="1724699" y="5137050"/>
              <a:ext cx="1818101" cy="314625"/>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329" name="Shape 329"/>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規劃求解要解決的問題</a:t>
            </a:r>
          </a:p>
        </p:txBody>
      </p:sp>
      <p:sp>
        <p:nvSpPr>
          <p:cNvPr id="330" name="Shape 330"/>
          <p:cNvSpPr txBox="1"/>
          <p:nvPr>
            <p:ph idx="3" type="subTitle"/>
          </p:nvPr>
        </p:nvSpPr>
        <p:spPr>
          <a:xfrm>
            <a:off x="629325" y="1871825"/>
            <a:ext cx="2637600" cy="580800"/>
          </a:xfrm>
          <a:prstGeom prst="rect">
            <a:avLst/>
          </a:prstGeom>
        </p:spPr>
        <p:txBody>
          <a:bodyPr anchorCtr="0" anchor="t" bIns="91425" lIns="91425" rIns="91425" wrap="square" tIns="91425">
            <a:noAutofit/>
          </a:bodyPr>
          <a:lstStyle/>
          <a:p>
            <a:pPr indent="0" lvl="0" marL="0">
              <a:spcBef>
                <a:spcPts val="0"/>
              </a:spcBef>
              <a:buNone/>
            </a:pPr>
            <a:r>
              <a:rPr lang="zh-TW"/>
              <a:t>如何才能最低？</a:t>
            </a:r>
          </a:p>
        </p:txBody>
      </p:sp>
      <p:sp>
        <p:nvSpPr>
          <p:cNvPr id="331" name="Shape 331"/>
          <p:cNvSpPr txBox="1"/>
          <p:nvPr>
            <p:ph idx="4" type="subTitle"/>
          </p:nvPr>
        </p:nvSpPr>
        <p:spPr>
          <a:xfrm>
            <a:off x="3350118" y="1871825"/>
            <a:ext cx="2637600" cy="580800"/>
          </a:xfrm>
          <a:prstGeom prst="rect">
            <a:avLst/>
          </a:prstGeom>
        </p:spPr>
        <p:txBody>
          <a:bodyPr anchorCtr="0" anchor="t" bIns="91425" lIns="91425" rIns="91425" wrap="square" tIns="91425">
            <a:noAutofit/>
          </a:bodyPr>
          <a:lstStyle/>
          <a:p>
            <a:pPr indent="0" lvl="0" marL="0">
              <a:spcBef>
                <a:spcPts val="0"/>
              </a:spcBef>
              <a:buNone/>
            </a:pPr>
            <a:r>
              <a:rPr lang="zh-TW"/>
              <a:t>如何才能剛好是？</a:t>
            </a:r>
          </a:p>
        </p:txBody>
      </p:sp>
      <p:sp>
        <p:nvSpPr>
          <p:cNvPr id="332" name="Shape 332"/>
          <p:cNvSpPr txBox="1"/>
          <p:nvPr>
            <p:ph idx="6" type="subTitle"/>
          </p:nvPr>
        </p:nvSpPr>
        <p:spPr>
          <a:xfrm>
            <a:off x="6073368" y="1871825"/>
            <a:ext cx="2637600" cy="580800"/>
          </a:xfrm>
          <a:prstGeom prst="rect">
            <a:avLst/>
          </a:prstGeom>
        </p:spPr>
        <p:txBody>
          <a:bodyPr anchorCtr="0" anchor="t" bIns="91425" lIns="91425" rIns="91425" wrap="square" tIns="91425">
            <a:noAutofit/>
          </a:bodyPr>
          <a:lstStyle/>
          <a:p>
            <a:pPr indent="0" lvl="0" marL="0">
              <a:spcBef>
                <a:spcPts val="0"/>
              </a:spcBef>
              <a:buNone/>
            </a:pPr>
            <a:r>
              <a:rPr lang="zh-TW"/>
              <a:t>如何才能最多？</a:t>
            </a:r>
          </a:p>
        </p:txBody>
      </p:sp>
      <p:pic>
        <p:nvPicPr>
          <p:cNvPr id="333" name="Shape 333"/>
          <p:cNvPicPr preferRelativeResize="0"/>
          <p:nvPr/>
        </p:nvPicPr>
        <p:blipFill>
          <a:blip r:embed="rId3">
            <a:alphaModFix/>
          </a:blip>
          <a:stretch>
            <a:fillRect/>
          </a:stretch>
        </p:blipFill>
        <p:spPr>
          <a:xfrm>
            <a:off x="825224" y="3109569"/>
            <a:ext cx="2245788" cy="1777768"/>
          </a:xfrm>
          <a:prstGeom prst="rect">
            <a:avLst/>
          </a:prstGeom>
          <a:noFill/>
          <a:ln>
            <a:noFill/>
          </a:ln>
        </p:spPr>
      </p:pic>
      <p:sp>
        <p:nvSpPr>
          <p:cNvPr id="334" name="Shape 334"/>
          <p:cNvSpPr/>
          <p:nvPr/>
        </p:nvSpPr>
        <p:spPr>
          <a:xfrm>
            <a:off x="946274" y="5010300"/>
            <a:ext cx="1996500" cy="763500"/>
          </a:xfrm>
          <a:prstGeom prst="roundRect">
            <a:avLst>
              <a:gd fmla="val 16667" name="adj"/>
            </a:avLst>
          </a:prstGeom>
          <a:solidFill>
            <a:srgbClr val="6AA84F"/>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3200">
                <a:solidFill>
                  <a:srgbClr val="FFFFFF"/>
                </a:solidFill>
              </a:rPr>
              <a:t>節省成本</a:t>
            </a:r>
          </a:p>
        </p:txBody>
      </p:sp>
      <p:pic>
        <p:nvPicPr>
          <p:cNvPr id="335" name="Shape 335"/>
          <p:cNvPicPr preferRelativeResize="0"/>
          <p:nvPr/>
        </p:nvPicPr>
        <p:blipFill>
          <a:blip r:embed="rId4">
            <a:alphaModFix/>
          </a:blip>
          <a:stretch>
            <a:fillRect/>
          </a:stretch>
        </p:blipFill>
        <p:spPr>
          <a:xfrm>
            <a:off x="3835719" y="3249574"/>
            <a:ext cx="1666509" cy="1760724"/>
          </a:xfrm>
          <a:prstGeom prst="rect">
            <a:avLst/>
          </a:prstGeom>
          <a:noFill/>
          <a:ln>
            <a:noFill/>
          </a:ln>
        </p:spPr>
      </p:pic>
      <p:sp>
        <p:nvSpPr>
          <p:cNvPr id="336" name="Shape 336"/>
          <p:cNvSpPr/>
          <p:nvPr/>
        </p:nvSpPr>
        <p:spPr>
          <a:xfrm>
            <a:off x="3670723" y="5010300"/>
            <a:ext cx="1996500" cy="763500"/>
          </a:xfrm>
          <a:prstGeom prst="roundRect">
            <a:avLst>
              <a:gd fmla="val 16667" name="adj"/>
            </a:avLst>
          </a:prstGeom>
          <a:solidFill>
            <a:srgbClr val="6AA84F"/>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3200">
                <a:solidFill>
                  <a:srgbClr val="FFFFFF"/>
                </a:solidFill>
              </a:rPr>
              <a:t>經費採購</a:t>
            </a:r>
          </a:p>
        </p:txBody>
      </p:sp>
      <p:sp>
        <p:nvSpPr>
          <p:cNvPr id="337" name="Shape 337"/>
          <p:cNvSpPr/>
          <p:nvPr/>
        </p:nvSpPr>
        <p:spPr>
          <a:xfrm>
            <a:off x="6395173" y="5010300"/>
            <a:ext cx="1996500" cy="763500"/>
          </a:xfrm>
          <a:prstGeom prst="roundRect">
            <a:avLst>
              <a:gd fmla="val 16667" name="adj"/>
            </a:avLst>
          </a:prstGeom>
          <a:solidFill>
            <a:srgbClr val="6AA84F"/>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3200">
                <a:solidFill>
                  <a:srgbClr val="FFFFFF"/>
                </a:solidFill>
              </a:rPr>
              <a:t>生產組合</a:t>
            </a:r>
          </a:p>
        </p:txBody>
      </p:sp>
      <p:pic>
        <p:nvPicPr>
          <p:cNvPr id="338" name="Shape 338"/>
          <p:cNvPicPr preferRelativeResize="0"/>
          <p:nvPr/>
        </p:nvPicPr>
        <p:blipFill>
          <a:blip r:embed="rId5">
            <a:alphaModFix/>
          </a:blip>
          <a:stretch>
            <a:fillRect/>
          </a:stretch>
        </p:blipFill>
        <p:spPr>
          <a:xfrm>
            <a:off x="6078800" y="2911224"/>
            <a:ext cx="1499224" cy="1419324"/>
          </a:xfrm>
          <a:prstGeom prst="rect">
            <a:avLst/>
          </a:prstGeom>
          <a:noFill/>
          <a:ln>
            <a:noFill/>
          </a:ln>
        </p:spPr>
      </p:pic>
      <p:pic>
        <p:nvPicPr>
          <p:cNvPr id="339" name="Shape 339"/>
          <p:cNvPicPr preferRelativeResize="0"/>
          <p:nvPr/>
        </p:nvPicPr>
        <p:blipFill>
          <a:blip r:embed="rId6">
            <a:alphaModFix/>
          </a:blip>
          <a:stretch>
            <a:fillRect/>
          </a:stretch>
        </p:blipFill>
        <p:spPr>
          <a:xfrm flipH="1">
            <a:off x="6918648" y="3903829"/>
            <a:ext cx="1794773" cy="11981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p:nvPr/>
        </p:nvSpPr>
        <p:spPr>
          <a:xfrm rot="-5400000">
            <a:off x="4111250" y="2239075"/>
            <a:ext cx="911100" cy="3498300"/>
          </a:xfrm>
          <a:prstGeom prst="downArrow">
            <a:avLst>
              <a:gd fmla="val 50000" name="adj1"/>
              <a:gd fmla="val 50000" name="adj2"/>
            </a:avLst>
          </a:prstGeom>
          <a:solidFill>
            <a:srgbClr val="F4CCCC"/>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46" name="Shape 346"/>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zh-TW"/>
              <a:t>‹#›</a:t>
            </a:fld>
          </a:p>
        </p:txBody>
      </p:sp>
      <p:sp>
        <p:nvSpPr>
          <p:cNvPr id="347" name="Shape 347"/>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rtl="0">
              <a:spcBef>
                <a:spcPts val="0"/>
              </a:spcBef>
              <a:buNone/>
            </a:pPr>
            <a:r>
              <a:rPr lang="zh-TW">
                <a:solidFill>
                  <a:schemeClr val="dk1"/>
                </a:solidFill>
              </a:rPr>
              <a:t>最大化問題</a:t>
            </a:r>
          </a:p>
        </p:txBody>
      </p:sp>
      <p:sp>
        <p:nvSpPr>
          <p:cNvPr id="348" name="Shape 348"/>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rtl="0">
              <a:spcBef>
                <a:spcPts val="0"/>
              </a:spcBef>
              <a:buNone/>
            </a:pPr>
            <a:r>
              <a:t/>
            </a:r>
            <a:endParaRPr/>
          </a:p>
        </p:txBody>
      </p:sp>
      <p:pic>
        <p:nvPicPr>
          <p:cNvPr id="349" name="Shape 349"/>
          <p:cNvPicPr preferRelativeResize="0"/>
          <p:nvPr/>
        </p:nvPicPr>
        <p:blipFill>
          <a:blip r:embed="rId3">
            <a:alphaModFix/>
          </a:blip>
          <a:stretch>
            <a:fillRect/>
          </a:stretch>
        </p:blipFill>
        <p:spPr>
          <a:xfrm>
            <a:off x="781050" y="2957324"/>
            <a:ext cx="1499224" cy="1419324"/>
          </a:xfrm>
          <a:prstGeom prst="rect">
            <a:avLst/>
          </a:prstGeom>
          <a:noFill/>
          <a:ln>
            <a:noFill/>
          </a:ln>
        </p:spPr>
      </p:pic>
      <p:pic>
        <p:nvPicPr>
          <p:cNvPr id="350" name="Shape 350"/>
          <p:cNvPicPr preferRelativeResize="0"/>
          <p:nvPr/>
        </p:nvPicPr>
        <p:blipFill>
          <a:blip r:embed="rId4">
            <a:alphaModFix/>
          </a:blip>
          <a:stretch>
            <a:fillRect/>
          </a:stretch>
        </p:blipFill>
        <p:spPr>
          <a:xfrm flipH="1">
            <a:off x="1371373" y="4061779"/>
            <a:ext cx="1794773" cy="1198170"/>
          </a:xfrm>
          <a:prstGeom prst="rect">
            <a:avLst/>
          </a:prstGeom>
          <a:noFill/>
          <a:ln>
            <a:noFill/>
          </a:ln>
        </p:spPr>
      </p:pic>
      <p:pic>
        <p:nvPicPr>
          <p:cNvPr id="351" name="Shape 351"/>
          <p:cNvPicPr preferRelativeResize="0"/>
          <p:nvPr/>
        </p:nvPicPr>
        <p:blipFill>
          <a:blip r:embed="rId5">
            <a:alphaModFix/>
          </a:blip>
          <a:stretch>
            <a:fillRect/>
          </a:stretch>
        </p:blipFill>
        <p:spPr>
          <a:xfrm rot="-621890">
            <a:off x="6492005" y="2787909"/>
            <a:ext cx="1905549" cy="1441399"/>
          </a:xfrm>
          <a:prstGeom prst="rect">
            <a:avLst/>
          </a:prstGeom>
          <a:noFill/>
          <a:ln>
            <a:noFill/>
          </a:ln>
        </p:spPr>
      </p:pic>
      <p:pic>
        <p:nvPicPr>
          <p:cNvPr id="352" name="Shape 352"/>
          <p:cNvPicPr preferRelativeResize="0"/>
          <p:nvPr/>
        </p:nvPicPr>
        <p:blipFill>
          <a:blip r:embed="rId5">
            <a:alphaModFix/>
          </a:blip>
          <a:stretch>
            <a:fillRect/>
          </a:stretch>
        </p:blipFill>
        <p:spPr>
          <a:xfrm flipH="1" rot="621890">
            <a:off x="6648094" y="3826165"/>
            <a:ext cx="1905549" cy="1441399"/>
          </a:xfrm>
          <a:prstGeom prst="rect">
            <a:avLst/>
          </a:prstGeom>
          <a:noFill/>
          <a:ln>
            <a:noFill/>
          </a:ln>
        </p:spPr>
      </p:pic>
      <p:sp>
        <p:nvSpPr>
          <p:cNvPr id="353" name="Shape 353"/>
          <p:cNvSpPr/>
          <p:nvPr/>
        </p:nvSpPr>
        <p:spPr>
          <a:xfrm>
            <a:off x="641350" y="3834025"/>
            <a:ext cx="773400" cy="763500"/>
          </a:xfrm>
          <a:prstGeom prst="ellipse">
            <a:avLst/>
          </a:prstGeom>
          <a:solidFill>
            <a:srgbClr val="0000FF"/>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4800">
                <a:solidFill>
                  <a:srgbClr val="FFFFFF"/>
                </a:solidFill>
              </a:rPr>
              <a:t>x</a:t>
            </a:r>
          </a:p>
        </p:txBody>
      </p:sp>
      <p:sp>
        <p:nvSpPr>
          <p:cNvPr id="354" name="Shape 354"/>
          <p:cNvSpPr/>
          <p:nvPr/>
        </p:nvSpPr>
        <p:spPr>
          <a:xfrm>
            <a:off x="2349050" y="4754725"/>
            <a:ext cx="773400" cy="763500"/>
          </a:xfrm>
          <a:prstGeom prst="ellipse">
            <a:avLst/>
          </a:prstGeom>
          <a:solidFill>
            <a:srgbClr val="38761D"/>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4800">
                <a:solidFill>
                  <a:srgbClr val="FFFFFF"/>
                </a:solidFill>
              </a:rPr>
              <a:t>y</a:t>
            </a:r>
          </a:p>
        </p:txBody>
      </p:sp>
      <p:grpSp>
        <p:nvGrpSpPr>
          <p:cNvPr id="355" name="Shape 355"/>
          <p:cNvGrpSpPr/>
          <p:nvPr/>
        </p:nvGrpSpPr>
        <p:grpSpPr>
          <a:xfrm>
            <a:off x="3122450" y="2342175"/>
            <a:ext cx="2345134" cy="1458000"/>
            <a:chOff x="3122450" y="2342175"/>
            <a:chExt cx="2345134" cy="1458000"/>
          </a:xfrm>
        </p:grpSpPr>
        <p:sp>
          <p:nvSpPr>
            <p:cNvPr id="356" name="Shape 356"/>
            <p:cNvSpPr/>
            <p:nvPr/>
          </p:nvSpPr>
          <p:spPr>
            <a:xfrm>
              <a:off x="3122450" y="2342175"/>
              <a:ext cx="2345100" cy="1458000"/>
            </a:xfrm>
            <a:prstGeom prst="downArrowCallout">
              <a:avLst>
                <a:gd fmla="val 25000" name="adj1"/>
                <a:gd fmla="val 25000" name="adj2"/>
                <a:gd fmla="val 25000" name="adj3"/>
                <a:gd fmla="val 64977" name="adj4"/>
              </a:avLst>
            </a:prstGeom>
            <a:solidFill>
              <a:srgbClr val="FFFFFF"/>
            </a:solidFill>
            <a:ln cap="flat" cmpd="sng" w="38100">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solidFill>
                  <a:srgbClr val="FFFFFF"/>
                </a:solidFill>
              </a:endParaRPr>
            </a:p>
          </p:txBody>
        </p:sp>
        <p:sp>
          <p:nvSpPr>
            <p:cNvPr id="357" name="Shape 357"/>
            <p:cNvSpPr txBox="1"/>
            <p:nvPr/>
          </p:nvSpPr>
          <p:spPr>
            <a:xfrm>
              <a:off x="3190584" y="2361275"/>
              <a:ext cx="2277000" cy="400500"/>
            </a:xfrm>
            <a:prstGeom prst="rect">
              <a:avLst/>
            </a:prstGeom>
            <a:noFill/>
            <a:ln>
              <a:noFill/>
            </a:ln>
          </p:spPr>
          <p:txBody>
            <a:bodyPr anchorCtr="0" anchor="ctr" bIns="91425" lIns="91425" rIns="91425" wrap="square" tIns="91425">
              <a:noAutofit/>
            </a:bodyPr>
            <a:lstStyle/>
            <a:p>
              <a:pPr lvl="0" rtl="0" algn="ctr">
                <a:spcBef>
                  <a:spcPts val="0"/>
                </a:spcBef>
                <a:buNone/>
              </a:pPr>
              <a:r>
                <a:rPr lang="zh-TW" sz="2400">
                  <a:solidFill>
                    <a:srgbClr val="0000FF"/>
                  </a:solidFill>
                </a:rPr>
                <a:t>每隻鴨利潤5元</a:t>
              </a:r>
            </a:p>
          </p:txBody>
        </p:sp>
        <p:sp>
          <p:nvSpPr>
            <p:cNvPr id="358" name="Shape 358"/>
            <p:cNvSpPr txBox="1"/>
            <p:nvPr/>
          </p:nvSpPr>
          <p:spPr>
            <a:xfrm>
              <a:off x="3190584" y="2848412"/>
              <a:ext cx="2277000" cy="400500"/>
            </a:xfrm>
            <a:prstGeom prst="rect">
              <a:avLst/>
            </a:prstGeom>
            <a:noFill/>
            <a:ln>
              <a:noFill/>
            </a:ln>
          </p:spPr>
          <p:txBody>
            <a:bodyPr anchorCtr="0" anchor="ctr" bIns="91425" lIns="91425" rIns="91425" wrap="square" tIns="91425">
              <a:noAutofit/>
            </a:bodyPr>
            <a:lstStyle/>
            <a:p>
              <a:pPr lvl="0" rtl="0" algn="ctr">
                <a:spcBef>
                  <a:spcPts val="0"/>
                </a:spcBef>
                <a:buNone/>
              </a:pPr>
              <a:r>
                <a:rPr lang="zh-TW" sz="2400">
                  <a:solidFill>
                    <a:srgbClr val="38761D"/>
                  </a:solidFill>
                </a:rPr>
                <a:t>每隻魚利潤4元</a:t>
              </a:r>
            </a:p>
          </p:txBody>
        </p:sp>
      </p:grpSp>
      <p:sp>
        <p:nvSpPr>
          <p:cNvPr id="359" name="Shape 359"/>
          <p:cNvSpPr/>
          <p:nvPr/>
        </p:nvSpPr>
        <p:spPr>
          <a:xfrm>
            <a:off x="6862054" y="3310025"/>
            <a:ext cx="1165500" cy="1198200"/>
          </a:xfrm>
          <a:prstGeom prst="up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4800">
                <a:solidFill>
                  <a:srgbClr val="FFFFFF"/>
                </a:solidFill>
              </a:rPr>
              <a:t>?</a:t>
            </a:r>
          </a:p>
        </p:txBody>
      </p:sp>
      <p:sp>
        <p:nvSpPr>
          <p:cNvPr id="360" name="Shape 360"/>
          <p:cNvSpPr/>
          <p:nvPr/>
        </p:nvSpPr>
        <p:spPr>
          <a:xfrm>
            <a:off x="3664125" y="4202750"/>
            <a:ext cx="1329900" cy="1198200"/>
          </a:xfrm>
          <a:prstGeom prst="upArrowCallout">
            <a:avLst>
              <a:gd fmla="val 25000" name="adj1"/>
              <a:gd fmla="val 25000" name="adj2"/>
              <a:gd fmla="val 25000" name="adj3"/>
              <a:gd fmla="val 64977" name="adj4"/>
            </a:avLst>
          </a:prstGeom>
          <a:solidFill>
            <a:srgbClr val="4A86E8"/>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3200">
                <a:solidFill>
                  <a:srgbClr val="FFFFFF"/>
                </a:solidFill>
              </a:rPr>
              <a:t>限制</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Shape 366"/>
          <p:cNvSpPr/>
          <p:nvPr/>
        </p:nvSpPr>
        <p:spPr>
          <a:xfrm rot="-5400000">
            <a:off x="4111250" y="2239075"/>
            <a:ext cx="911100" cy="3498300"/>
          </a:xfrm>
          <a:prstGeom prst="downArrow">
            <a:avLst>
              <a:gd fmla="val 50000" name="adj1"/>
              <a:gd fmla="val 50000" name="adj2"/>
            </a:avLst>
          </a:prstGeom>
          <a:solidFill>
            <a:srgbClr val="F4CCCC"/>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67" name="Shape 367"/>
          <p:cNvSpPr/>
          <p:nvPr/>
        </p:nvSpPr>
        <p:spPr>
          <a:xfrm>
            <a:off x="3122450" y="2342175"/>
            <a:ext cx="2345100" cy="1458000"/>
          </a:xfrm>
          <a:prstGeom prst="downArrowCallout">
            <a:avLst>
              <a:gd fmla="val 25000" name="adj1"/>
              <a:gd fmla="val 25000" name="adj2"/>
              <a:gd fmla="val 25000" name="adj3"/>
              <a:gd fmla="val 64977" name="adj4"/>
            </a:avLst>
          </a:prstGeom>
          <a:solidFill>
            <a:srgbClr val="FFFFFF"/>
          </a:solidFill>
          <a:ln cap="flat" cmpd="sng" w="38100">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solidFill>
                <a:srgbClr val="FFFFFF"/>
              </a:solidFill>
            </a:endParaRPr>
          </a:p>
        </p:txBody>
      </p:sp>
      <p:sp>
        <p:nvSpPr>
          <p:cNvPr id="368" name="Shape 368"/>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zh-TW"/>
              <a:t>‹#›</a:t>
            </a:fld>
          </a:p>
        </p:txBody>
      </p:sp>
      <p:sp>
        <p:nvSpPr>
          <p:cNvPr id="369" name="Shape 369"/>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rtl="0">
              <a:spcBef>
                <a:spcPts val="0"/>
              </a:spcBef>
              <a:buNone/>
            </a:pPr>
            <a:r>
              <a:rPr lang="zh-TW">
                <a:solidFill>
                  <a:schemeClr val="dk1"/>
                </a:solidFill>
              </a:rPr>
              <a:t>構成規劃求解的元件</a:t>
            </a:r>
          </a:p>
        </p:txBody>
      </p:sp>
      <p:pic>
        <p:nvPicPr>
          <p:cNvPr id="370" name="Shape 370"/>
          <p:cNvPicPr preferRelativeResize="0"/>
          <p:nvPr/>
        </p:nvPicPr>
        <p:blipFill>
          <a:blip r:embed="rId3">
            <a:alphaModFix/>
          </a:blip>
          <a:stretch>
            <a:fillRect/>
          </a:stretch>
        </p:blipFill>
        <p:spPr>
          <a:xfrm>
            <a:off x="781050" y="2957324"/>
            <a:ext cx="1499224" cy="1419324"/>
          </a:xfrm>
          <a:prstGeom prst="rect">
            <a:avLst/>
          </a:prstGeom>
          <a:noFill/>
          <a:ln>
            <a:noFill/>
          </a:ln>
        </p:spPr>
      </p:pic>
      <p:pic>
        <p:nvPicPr>
          <p:cNvPr id="371" name="Shape 371"/>
          <p:cNvPicPr preferRelativeResize="0"/>
          <p:nvPr/>
        </p:nvPicPr>
        <p:blipFill>
          <a:blip r:embed="rId4">
            <a:alphaModFix/>
          </a:blip>
          <a:stretch>
            <a:fillRect/>
          </a:stretch>
        </p:blipFill>
        <p:spPr>
          <a:xfrm flipH="1">
            <a:off x="1371373" y="4061779"/>
            <a:ext cx="1794773" cy="1198170"/>
          </a:xfrm>
          <a:prstGeom prst="rect">
            <a:avLst/>
          </a:prstGeom>
          <a:noFill/>
          <a:ln>
            <a:noFill/>
          </a:ln>
        </p:spPr>
      </p:pic>
      <p:pic>
        <p:nvPicPr>
          <p:cNvPr id="372" name="Shape 372"/>
          <p:cNvPicPr preferRelativeResize="0"/>
          <p:nvPr/>
        </p:nvPicPr>
        <p:blipFill>
          <a:blip r:embed="rId5">
            <a:alphaModFix/>
          </a:blip>
          <a:stretch>
            <a:fillRect/>
          </a:stretch>
        </p:blipFill>
        <p:spPr>
          <a:xfrm rot="-621890">
            <a:off x="6492005" y="2787909"/>
            <a:ext cx="1905549" cy="1441399"/>
          </a:xfrm>
          <a:prstGeom prst="rect">
            <a:avLst/>
          </a:prstGeom>
          <a:noFill/>
          <a:ln>
            <a:noFill/>
          </a:ln>
        </p:spPr>
      </p:pic>
      <p:pic>
        <p:nvPicPr>
          <p:cNvPr id="373" name="Shape 373"/>
          <p:cNvPicPr preferRelativeResize="0"/>
          <p:nvPr/>
        </p:nvPicPr>
        <p:blipFill>
          <a:blip r:embed="rId5">
            <a:alphaModFix/>
          </a:blip>
          <a:stretch>
            <a:fillRect/>
          </a:stretch>
        </p:blipFill>
        <p:spPr>
          <a:xfrm flipH="1" rot="621890">
            <a:off x="6648094" y="3826165"/>
            <a:ext cx="1905549" cy="1441399"/>
          </a:xfrm>
          <a:prstGeom prst="rect">
            <a:avLst/>
          </a:prstGeom>
          <a:noFill/>
          <a:ln>
            <a:noFill/>
          </a:ln>
        </p:spPr>
      </p:pic>
      <p:sp>
        <p:nvSpPr>
          <p:cNvPr id="374" name="Shape 374"/>
          <p:cNvSpPr/>
          <p:nvPr/>
        </p:nvSpPr>
        <p:spPr>
          <a:xfrm>
            <a:off x="641350" y="3834025"/>
            <a:ext cx="773400" cy="763500"/>
          </a:xfrm>
          <a:prstGeom prst="ellipse">
            <a:avLst/>
          </a:prstGeom>
          <a:solidFill>
            <a:srgbClr val="0000FF"/>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4800">
                <a:solidFill>
                  <a:srgbClr val="FFFFFF"/>
                </a:solidFill>
              </a:rPr>
              <a:t>x</a:t>
            </a:r>
          </a:p>
        </p:txBody>
      </p:sp>
      <p:sp>
        <p:nvSpPr>
          <p:cNvPr id="375" name="Shape 375"/>
          <p:cNvSpPr/>
          <p:nvPr/>
        </p:nvSpPr>
        <p:spPr>
          <a:xfrm>
            <a:off x="2349050" y="4754725"/>
            <a:ext cx="773400" cy="763500"/>
          </a:xfrm>
          <a:prstGeom prst="ellipse">
            <a:avLst/>
          </a:prstGeom>
          <a:solidFill>
            <a:srgbClr val="38761D"/>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4800">
                <a:solidFill>
                  <a:srgbClr val="FFFFFF"/>
                </a:solidFill>
              </a:rPr>
              <a:t>y</a:t>
            </a:r>
          </a:p>
        </p:txBody>
      </p:sp>
      <p:sp>
        <p:nvSpPr>
          <p:cNvPr id="376" name="Shape 376"/>
          <p:cNvSpPr txBox="1"/>
          <p:nvPr/>
        </p:nvSpPr>
        <p:spPr>
          <a:xfrm>
            <a:off x="3190584" y="2361275"/>
            <a:ext cx="2277000" cy="400500"/>
          </a:xfrm>
          <a:prstGeom prst="rect">
            <a:avLst/>
          </a:prstGeom>
          <a:noFill/>
          <a:ln>
            <a:noFill/>
          </a:ln>
        </p:spPr>
        <p:txBody>
          <a:bodyPr anchorCtr="0" anchor="ctr" bIns="91425" lIns="91425" rIns="91425" wrap="square" tIns="91425">
            <a:noAutofit/>
          </a:bodyPr>
          <a:lstStyle/>
          <a:p>
            <a:pPr lvl="0" rtl="0" algn="ctr">
              <a:spcBef>
                <a:spcPts val="0"/>
              </a:spcBef>
              <a:buNone/>
            </a:pPr>
            <a:r>
              <a:rPr lang="zh-TW" sz="2400">
                <a:solidFill>
                  <a:srgbClr val="0000FF"/>
                </a:solidFill>
              </a:rPr>
              <a:t>每隻鴨利潤5元</a:t>
            </a:r>
          </a:p>
        </p:txBody>
      </p:sp>
      <p:sp>
        <p:nvSpPr>
          <p:cNvPr id="377" name="Shape 377"/>
          <p:cNvSpPr txBox="1"/>
          <p:nvPr/>
        </p:nvSpPr>
        <p:spPr>
          <a:xfrm>
            <a:off x="3190584" y="2848412"/>
            <a:ext cx="2277000" cy="400500"/>
          </a:xfrm>
          <a:prstGeom prst="rect">
            <a:avLst/>
          </a:prstGeom>
          <a:noFill/>
          <a:ln>
            <a:noFill/>
          </a:ln>
        </p:spPr>
        <p:txBody>
          <a:bodyPr anchorCtr="0" anchor="ctr" bIns="91425" lIns="91425" rIns="91425" wrap="square" tIns="91425">
            <a:noAutofit/>
          </a:bodyPr>
          <a:lstStyle/>
          <a:p>
            <a:pPr lvl="0" rtl="0" algn="ctr">
              <a:spcBef>
                <a:spcPts val="0"/>
              </a:spcBef>
              <a:buNone/>
            </a:pPr>
            <a:r>
              <a:rPr lang="zh-TW" sz="2400">
                <a:solidFill>
                  <a:srgbClr val="38761D"/>
                </a:solidFill>
              </a:rPr>
              <a:t>每隻魚利潤4元</a:t>
            </a:r>
          </a:p>
        </p:txBody>
      </p:sp>
      <p:sp>
        <p:nvSpPr>
          <p:cNvPr id="378" name="Shape 378"/>
          <p:cNvSpPr/>
          <p:nvPr/>
        </p:nvSpPr>
        <p:spPr>
          <a:xfrm>
            <a:off x="6862054" y="3310025"/>
            <a:ext cx="1165500" cy="1198200"/>
          </a:xfrm>
          <a:prstGeom prst="up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4800">
                <a:solidFill>
                  <a:srgbClr val="FFFFFF"/>
                </a:solidFill>
              </a:rPr>
              <a:t>?</a:t>
            </a:r>
          </a:p>
        </p:txBody>
      </p:sp>
      <p:sp>
        <p:nvSpPr>
          <p:cNvPr id="379" name="Shape 379"/>
          <p:cNvSpPr/>
          <p:nvPr/>
        </p:nvSpPr>
        <p:spPr>
          <a:xfrm>
            <a:off x="3664125" y="4202750"/>
            <a:ext cx="1329900" cy="1198200"/>
          </a:xfrm>
          <a:prstGeom prst="upArrowCallout">
            <a:avLst>
              <a:gd fmla="val 25000" name="adj1"/>
              <a:gd fmla="val 25000" name="adj2"/>
              <a:gd fmla="val 25000" name="adj3"/>
              <a:gd fmla="val 64977" name="adj4"/>
            </a:avLst>
          </a:prstGeom>
          <a:solidFill>
            <a:srgbClr val="4A86E8"/>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3200">
                <a:solidFill>
                  <a:srgbClr val="FFFFFF"/>
                </a:solidFill>
              </a:rPr>
              <a:t>限制</a:t>
            </a:r>
          </a:p>
        </p:txBody>
      </p:sp>
      <p:sp>
        <p:nvSpPr>
          <p:cNvPr id="380" name="Shape 380"/>
          <p:cNvSpPr/>
          <p:nvPr/>
        </p:nvSpPr>
        <p:spPr>
          <a:xfrm>
            <a:off x="775137" y="5685862"/>
            <a:ext cx="2133900" cy="763500"/>
          </a:xfrm>
          <a:prstGeom prst="wedgeRoundRectCallout">
            <a:avLst>
              <a:gd fmla="val -10003" name="adj1"/>
              <a:gd fmla="val -77114"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3200">
                <a:solidFill>
                  <a:srgbClr val="FFFFFF"/>
                </a:solidFill>
              </a:rPr>
              <a:t>決策變量</a:t>
            </a:r>
          </a:p>
        </p:txBody>
      </p:sp>
      <p:sp>
        <p:nvSpPr>
          <p:cNvPr id="381" name="Shape 381"/>
          <p:cNvSpPr/>
          <p:nvPr/>
        </p:nvSpPr>
        <p:spPr>
          <a:xfrm>
            <a:off x="2972086" y="5685875"/>
            <a:ext cx="1962300" cy="763500"/>
          </a:xfrm>
          <a:prstGeom prst="wedgeRoundRectCallout">
            <a:avLst>
              <a:gd fmla="val -4256" name="adj1"/>
              <a:gd fmla="val -101082"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3200">
                <a:solidFill>
                  <a:srgbClr val="FFFFFF"/>
                </a:solidFill>
              </a:rPr>
              <a:t>限制條件</a:t>
            </a:r>
          </a:p>
        </p:txBody>
      </p:sp>
      <p:sp>
        <p:nvSpPr>
          <p:cNvPr id="382" name="Shape 382"/>
          <p:cNvSpPr/>
          <p:nvPr/>
        </p:nvSpPr>
        <p:spPr>
          <a:xfrm>
            <a:off x="6463637" y="1777025"/>
            <a:ext cx="1962300" cy="763500"/>
          </a:xfrm>
          <a:prstGeom prst="wedgeRoundRectCallout">
            <a:avLst>
              <a:gd fmla="val -93636" name="adj1"/>
              <a:gd fmla="val 36804"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3200">
                <a:solidFill>
                  <a:srgbClr val="FFFFFF"/>
                </a:solidFill>
              </a:rPr>
              <a:t>目標函式</a:t>
            </a:r>
          </a:p>
        </p:txBody>
      </p:sp>
      <p:sp>
        <p:nvSpPr>
          <p:cNvPr id="383" name="Shape 383"/>
          <p:cNvSpPr/>
          <p:nvPr/>
        </p:nvSpPr>
        <p:spPr>
          <a:xfrm>
            <a:off x="6377900" y="5685875"/>
            <a:ext cx="1962300" cy="763500"/>
          </a:xfrm>
          <a:prstGeom prst="wedgeRoundRectCallout">
            <a:avLst>
              <a:gd fmla="val 8423" name="adj1"/>
              <a:gd fmla="val -183808"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3200">
                <a:solidFill>
                  <a:srgbClr val="FFFFFF"/>
                </a:solidFill>
              </a:rPr>
              <a:t>目標變量</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ph idx="1" type="body"/>
          </p:nvPr>
        </p:nvSpPr>
        <p:spPr>
          <a:xfrm>
            <a:off x="4273325" y="1783075"/>
            <a:ext cx="4394400" cy="4711800"/>
          </a:xfrm>
          <a:prstGeom prst="rect">
            <a:avLst/>
          </a:prstGeom>
        </p:spPr>
        <p:txBody>
          <a:bodyPr anchorCtr="0" anchor="ctr" bIns="91425" lIns="91425" rIns="91425" wrap="square" tIns="91425">
            <a:noAutofit/>
          </a:bodyPr>
          <a:lstStyle/>
          <a:p>
            <a:pPr indent="-228600" lvl="0" marL="457200" rtl="0">
              <a:lnSpc>
                <a:spcPct val="100000"/>
              </a:lnSpc>
              <a:spcBef>
                <a:spcPts val="0"/>
              </a:spcBef>
              <a:spcAft>
                <a:spcPts val="0"/>
              </a:spcAft>
            </a:pPr>
            <a:r>
              <a:rPr lang="zh-TW"/>
              <a:t>決策變量是你能夠控制的事情</a:t>
            </a:r>
          </a:p>
          <a:p>
            <a:pPr indent="-228600" lvl="0" marL="457200" rtl="0">
              <a:lnSpc>
                <a:spcPct val="100000"/>
              </a:lnSpc>
              <a:spcBef>
                <a:spcPts val="0"/>
              </a:spcBef>
              <a:spcAft>
                <a:spcPts val="0"/>
              </a:spcAft>
            </a:pPr>
            <a:r>
              <a:rPr lang="zh-TW"/>
              <a:t>你得設法找出要</a:t>
            </a:r>
            <a:r>
              <a:rPr lang="zh-TW" u="sng">
                <a:solidFill>
                  <a:srgbClr val="FF0000"/>
                </a:solidFill>
              </a:rPr>
              <a:t>生產多少鴨跟魚</a:t>
            </a:r>
            <a:r>
              <a:rPr lang="zh-TW"/>
              <a:t>，才能獲得最多的利潤</a:t>
            </a:r>
          </a:p>
          <a:p>
            <a:pPr indent="-228600" lvl="0" marL="457200" rtl="0">
              <a:lnSpc>
                <a:spcPct val="100000"/>
              </a:lnSpc>
              <a:spcBef>
                <a:spcPts val="0"/>
              </a:spcBef>
              <a:spcAft>
                <a:spcPts val="0"/>
              </a:spcAft>
            </a:pPr>
            <a:r>
              <a:rPr lang="zh-TW"/>
              <a:t>決策變量的基本限制：&gt;=0</a:t>
            </a:r>
          </a:p>
          <a:p>
            <a:pPr indent="-228600" lvl="0" marL="457200" rtl="0">
              <a:lnSpc>
                <a:spcPct val="100000"/>
              </a:lnSpc>
              <a:spcBef>
                <a:spcPts val="0"/>
              </a:spcBef>
              <a:spcAft>
                <a:spcPts val="0"/>
              </a:spcAft>
            </a:pPr>
            <a:r>
              <a:rPr lang="zh-TW"/>
              <a:t>決策變量的資料類型</a:t>
            </a:r>
          </a:p>
          <a:p>
            <a:pPr indent="-228600" lvl="1" marL="914400" rtl="0">
              <a:lnSpc>
                <a:spcPct val="100000"/>
              </a:lnSpc>
              <a:spcBef>
                <a:spcPts val="0"/>
              </a:spcBef>
              <a:spcAft>
                <a:spcPts val="0"/>
              </a:spcAft>
            </a:pPr>
            <a:r>
              <a:rPr lang="zh-TW">
                <a:solidFill>
                  <a:schemeClr val="dk1"/>
                </a:solidFill>
              </a:rPr>
              <a:t>整數</a:t>
            </a:r>
          </a:p>
          <a:p>
            <a:pPr indent="-228600" lvl="1" marL="914400" rtl="0">
              <a:lnSpc>
                <a:spcPct val="100000"/>
              </a:lnSpc>
              <a:spcBef>
                <a:spcPts val="0"/>
              </a:spcBef>
              <a:spcAft>
                <a:spcPts val="0"/>
              </a:spcAft>
            </a:pPr>
            <a:r>
              <a:rPr lang="zh-TW"/>
              <a:t>浮點數(允許有小數點)</a:t>
            </a:r>
          </a:p>
          <a:p>
            <a:pPr indent="-228600" lvl="1" marL="914400" rtl="0">
              <a:lnSpc>
                <a:spcPct val="100000"/>
              </a:lnSpc>
              <a:spcBef>
                <a:spcPts val="0"/>
              </a:spcBef>
              <a:spcAft>
                <a:spcPts val="0"/>
              </a:spcAft>
            </a:pPr>
            <a:r>
              <a:rPr lang="zh-TW"/>
              <a:t>布林值：是、否</a:t>
            </a:r>
          </a:p>
        </p:txBody>
      </p:sp>
      <p:sp>
        <p:nvSpPr>
          <p:cNvPr id="390" name="Shape 390"/>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zh-TW"/>
              <a:t>‹#›</a:t>
            </a:fld>
          </a:p>
        </p:txBody>
      </p:sp>
      <p:sp>
        <p:nvSpPr>
          <p:cNvPr id="391" name="Shape 391"/>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rtl="0">
              <a:spcBef>
                <a:spcPts val="0"/>
              </a:spcBef>
              <a:buNone/>
            </a:pPr>
            <a:r>
              <a:rPr b="0" lang="zh-TW" sz="3200"/>
              <a:t>規劃求解元件</a:t>
            </a:r>
          </a:p>
          <a:p>
            <a:pPr lvl="0" rtl="0">
              <a:spcBef>
                <a:spcPts val="0"/>
              </a:spcBef>
              <a:buNone/>
            </a:pPr>
            <a:r>
              <a:rPr lang="zh-TW"/>
              <a:t>決策變量</a:t>
            </a:r>
          </a:p>
        </p:txBody>
      </p:sp>
      <p:sp>
        <p:nvSpPr>
          <p:cNvPr id="392" name="Shape 392"/>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rtl="0">
              <a:spcBef>
                <a:spcPts val="0"/>
              </a:spcBef>
              <a:buNone/>
            </a:pPr>
            <a:r>
              <a:t/>
            </a:r>
            <a:endParaRPr/>
          </a:p>
        </p:txBody>
      </p:sp>
      <p:pic>
        <p:nvPicPr>
          <p:cNvPr id="393" name="Shape 393"/>
          <p:cNvPicPr preferRelativeResize="0"/>
          <p:nvPr/>
        </p:nvPicPr>
        <p:blipFill>
          <a:blip r:embed="rId3">
            <a:alphaModFix/>
          </a:blip>
          <a:stretch>
            <a:fillRect/>
          </a:stretch>
        </p:blipFill>
        <p:spPr>
          <a:xfrm>
            <a:off x="1325025" y="2691349"/>
            <a:ext cx="1499224" cy="1419324"/>
          </a:xfrm>
          <a:prstGeom prst="rect">
            <a:avLst/>
          </a:prstGeom>
          <a:noFill/>
          <a:ln>
            <a:noFill/>
          </a:ln>
        </p:spPr>
      </p:pic>
      <p:pic>
        <p:nvPicPr>
          <p:cNvPr id="394" name="Shape 394"/>
          <p:cNvPicPr preferRelativeResize="0"/>
          <p:nvPr/>
        </p:nvPicPr>
        <p:blipFill>
          <a:blip r:embed="rId4">
            <a:alphaModFix/>
          </a:blip>
          <a:stretch>
            <a:fillRect/>
          </a:stretch>
        </p:blipFill>
        <p:spPr>
          <a:xfrm flipH="1">
            <a:off x="1915348" y="3795804"/>
            <a:ext cx="1794773" cy="1198170"/>
          </a:xfrm>
          <a:prstGeom prst="rect">
            <a:avLst/>
          </a:prstGeom>
          <a:noFill/>
          <a:ln>
            <a:noFill/>
          </a:ln>
        </p:spPr>
      </p:pic>
      <p:sp>
        <p:nvSpPr>
          <p:cNvPr id="395" name="Shape 395"/>
          <p:cNvSpPr/>
          <p:nvPr/>
        </p:nvSpPr>
        <p:spPr>
          <a:xfrm>
            <a:off x="1185325" y="3568050"/>
            <a:ext cx="773400" cy="763500"/>
          </a:xfrm>
          <a:prstGeom prst="ellipse">
            <a:avLst/>
          </a:prstGeom>
          <a:solidFill>
            <a:srgbClr val="0000FF"/>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4800">
                <a:solidFill>
                  <a:srgbClr val="FFFFFF"/>
                </a:solidFill>
              </a:rPr>
              <a:t>x</a:t>
            </a:r>
          </a:p>
        </p:txBody>
      </p:sp>
      <p:sp>
        <p:nvSpPr>
          <p:cNvPr id="396" name="Shape 396"/>
          <p:cNvSpPr/>
          <p:nvPr/>
        </p:nvSpPr>
        <p:spPr>
          <a:xfrm>
            <a:off x="2893025" y="4488750"/>
            <a:ext cx="773400" cy="763500"/>
          </a:xfrm>
          <a:prstGeom prst="ellipse">
            <a:avLst/>
          </a:prstGeom>
          <a:solidFill>
            <a:srgbClr val="38761D"/>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4800">
                <a:solidFill>
                  <a:srgbClr val="FFFFFF"/>
                </a:solidFill>
              </a:rPr>
              <a:t>y</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Shape 402"/>
          <p:cNvSpPr txBox="1"/>
          <p:nvPr>
            <p:ph idx="1" type="body"/>
          </p:nvPr>
        </p:nvSpPr>
        <p:spPr>
          <a:xfrm>
            <a:off x="259325" y="1783075"/>
            <a:ext cx="8586900" cy="4711800"/>
          </a:xfrm>
          <a:prstGeom prst="rect">
            <a:avLst/>
          </a:prstGeom>
        </p:spPr>
        <p:txBody>
          <a:bodyPr anchorCtr="0" anchor="t" bIns="91425" lIns="91425" rIns="91425" wrap="square" tIns="91425">
            <a:noAutofit/>
          </a:bodyPr>
          <a:lstStyle/>
          <a:p>
            <a:pPr indent="-228600" lvl="0" marL="457200" rtl="0">
              <a:spcBef>
                <a:spcPts val="0"/>
              </a:spcBef>
            </a:pPr>
            <a:r>
              <a:rPr b="1" lang="zh-TW"/>
              <a:t>目標變量</a:t>
            </a:r>
            <a:r>
              <a:rPr lang="zh-TW"/>
              <a:t>：你想要讓它</a:t>
            </a:r>
            <a:r>
              <a:rPr lang="zh-TW" u="sng"/>
              <a:t>最大化</a:t>
            </a:r>
            <a:r>
              <a:rPr lang="zh-TW"/>
              <a:t>或</a:t>
            </a:r>
            <a:r>
              <a:rPr lang="zh-TW" u="sng"/>
              <a:t>最小化</a:t>
            </a:r>
            <a:r>
              <a:rPr lang="zh-TW"/>
              <a:t>，或是</a:t>
            </a:r>
            <a:r>
              <a:rPr lang="zh-TW" u="sng"/>
              <a:t>剛剛好</a:t>
            </a:r>
            <a:r>
              <a:rPr lang="zh-TW"/>
              <a:t>的事情</a:t>
            </a:r>
          </a:p>
          <a:p>
            <a:pPr indent="-228600" lvl="0" marL="457200">
              <a:spcBef>
                <a:spcPts val="0"/>
              </a:spcBef>
            </a:pPr>
            <a:r>
              <a:rPr b="1" lang="zh-TW"/>
              <a:t>目標函數</a:t>
            </a:r>
            <a:r>
              <a:rPr lang="zh-TW"/>
              <a:t>：使用代數的方式來表示決策變量怎麼轉換到目標變量</a:t>
            </a:r>
          </a:p>
        </p:txBody>
      </p:sp>
      <p:sp>
        <p:nvSpPr>
          <p:cNvPr id="403" name="Shape 403"/>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404" name="Shape 404"/>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b="0" lang="zh-TW" sz="3200"/>
              <a:t>規劃求解元件</a:t>
            </a:r>
          </a:p>
          <a:p>
            <a:pPr lvl="0">
              <a:spcBef>
                <a:spcPts val="0"/>
              </a:spcBef>
              <a:buNone/>
            </a:pPr>
            <a:r>
              <a:rPr lang="zh-TW"/>
              <a:t>目標函式 ⇨ 目標變量</a:t>
            </a:r>
          </a:p>
        </p:txBody>
      </p:sp>
      <p:sp>
        <p:nvSpPr>
          <p:cNvPr id="405" name="Shape 405"/>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id="406" name="Shape 406"/>
          <p:cNvPicPr preferRelativeResize="0"/>
          <p:nvPr/>
        </p:nvPicPr>
        <p:blipFill>
          <a:blip r:embed="rId3">
            <a:alphaModFix/>
          </a:blip>
          <a:stretch>
            <a:fillRect/>
          </a:stretch>
        </p:blipFill>
        <p:spPr>
          <a:xfrm rot="-621888">
            <a:off x="6342326" y="4072962"/>
            <a:ext cx="1532951" cy="1159554"/>
          </a:xfrm>
          <a:prstGeom prst="rect">
            <a:avLst/>
          </a:prstGeom>
          <a:noFill/>
          <a:ln>
            <a:noFill/>
          </a:ln>
        </p:spPr>
      </p:pic>
      <p:pic>
        <p:nvPicPr>
          <p:cNvPr id="407" name="Shape 407"/>
          <p:cNvPicPr preferRelativeResize="0"/>
          <p:nvPr/>
        </p:nvPicPr>
        <p:blipFill>
          <a:blip r:embed="rId3">
            <a:alphaModFix/>
          </a:blip>
          <a:stretch>
            <a:fillRect/>
          </a:stretch>
        </p:blipFill>
        <p:spPr>
          <a:xfrm flipH="1" rot="621888">
            <a:off x="6467892" y="4908202"/>
            <a:ext cx="1532951" cy="1159554"/>
          </a:xfrm>
          <a:prstGeom prst="rect">
            <a:avLst/>
          </a:prstGeom>
          <a:noFill/>
          <a:ln>
            <a:noFill/>
          </a:ln>
        </p:spPr>
      </p:pic>
      <p:sp>
        <p:nvSpPr>
          <p:cNvPr id="408" name="Shape 408"/>
          <p:cNvSpPr/>
          <p:nvPr/>
        </p:nvSpPr>
        <p:spPr>
          <a:xfrm>
            <a:off x="6503850" y="4356492"/>
            <a:ext cx="1209900" cy="1243800"/>
          </a:xfrm>
          <a:prstGeom prst="up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4800">
                <a:solidFill>
                  <a:srgbClr val="FFFFFF"/>
                </a:solidFill>
              </a:rPr>
              <a:t>?</a:t>
            </a:r>
          </a:p>
        </p:txBody>
      </p:sp>
      <p:grpSp>
        <p:nvGrpSpPr>
          <p:cNvPr id="409" name="Shape 409"/>
          <p:cNvGrpSpPr/>
          <p:nvPr/>
        </p:nvGrpSpPr>
        <p:grpSpPr>
          <a:xfrm>
            <a:off x="2325659" y="4844155"/>
            <a:ext cx="800287" cy="800993"/>
            <a:chOff x="2630459" y="4386955"/>
            <a:chExt cx="800287" cy="800993"/>
          </a:xfrm>
        </p:grpSpPr>
        <p:pic>
          <p:nvPicPr>
            <p:cNvPr id="410" name="Shape 410"/>
            <p:cNvPicPr preferRelativeResize="0"/>
            <p:nvPr/>
          </p:nvPicPr>
          <p:blipFill>
            <a:blip r:embed="rId4">
              <a:alphaModFix/>
            </a:blip>
            <a:stretch>
              <a:fillRect/>
            </a:stretch>
          </p:blipFill>
          <p:spPr>
            <a:xfrm>
              <a:off x="2698675" y="4386955"/>
              <a:ext cx="732071" cy="693056"/>
            </a:xfrm>
            <a:prstGeom prst="rect">
              <a:avLst/>
            </a:prstGeom>
            <a:noFill/>
            <a:ln>
              <a:noFill/>
            </a:ln>
          </p:spPr>
        </p:pic>
        <p:sp>
          <p:nvSpPr>
            <p:cNvPr id="411" name="Shape 411"/>
            <p:cNvSpPr/>
            <p:nvPr/>
          </p:nvSpPr>
          <p:spPr>
            <a:xfrm>
              <a:off x="2630459" y="4815048"/>
              <a:ext cx="377700" cy="372900"/>
            </a:xfrm>
            <a:prstGeom prst="ellipse">
              <a:avLst/>
            </a:prstGeom>
            <a:solidFill>
              <a:srgbClr val="0000FF"/>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1800">
                  <a:solidFill>
                    <a:srgbClr val="FFFFFF"/>
                  </a:solidFill>
                </a:rPr>
                <a:t>x</a:t>
              </a:r>
            </a:p>
          </p:txBody>
        </p:sp>
      </p:grpSp>
      <p:grpSp>
        <p:nvGrpSpPr>
          <p:cNvPr id="412" name="Shape 412"/>
          <p:cNvGrpSpPr/>
          <p:nvPr/>
        </p:nvGrpSpPr>
        <p:grpSpPr>
          <a:xfrm>
            <a:off x="4750105" y="4889020"/>
            <a:ext cx="876387" cy="711265"/>
            <a:chOff x="5016005" y="4431845"/>
            <a:chExt cx="876387" cy="711265"/>
          </a:xfrm>
        </p:grpSpPr>
        <p:pic>
          <p:nvPicPr>
            <p:cNvPr id="413" name="Shape 413"/>
            <p:cNvPicPr preferRelativeResize="0"/>
            <p:nvPr/>
          </p:nvPicPr>
          <p:blipFill>
            <a:blip r:embed="rId5">
              <a:alphaModFix/>
            </a:blip>
            <a:stretch>
              <a:fillRect/>
            </a:stretch>
          </p:blipFill>
          <p:spPr>
            <a:xfrm flipH="1">
              <a:off x="5016005" y="4431845"/>
              <a:ext cx="876387" cy="585066"/>
            </a:xfrm>
            <a:prstGeom prst="rect">
              <a:avLst/>
            </a:prstGeom>
            <a:noFill/>
            <a:ln>
              <a:noFill/>
            </a:ln>
          </p:spPr>
        </p:pic>
        <p:sp>
          <p:nvSpPr>
            <p:cNvPr id="414" name="Shape 414"/>
            <p:cNvSpPr/>
            <p:nvPr/>
          </p:nvSpPr>
          <p:spPr>
            <a:xfrm>
              <a:off x="5493404" y="4770210"/>
              <a:ext cx="377700" cy="372900"/>
            </a:xfrm>
            <a:prstGeom prst="ellipse">
              <a:avLst/>
            </a:prstGeom>
            <a:solidFill>
              <a:srgbClr val="38761D"/>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1800">
                  <a:solidFill>
                    <a:srgbClr val="FFFFFF"/>
                  </a:solidFill>
                </a:rPr>
                <a:t>y</a:t>
              </a:r>
            </a:p>
          </p:txBody>
        </p:sp>
      </p:grpSp>
      <p:sp>
        <p:nvSpPr>
          <p:cNvPr id="415" name="Shape 415"/>
          <p:cNvSpPr txBox="1"/>
          <p:nvPr/>
        </p:nvSpPr>
        <p:spPr>
          <a:xfrm>
            <a:off x="973550" y="5044400"/>
            <a:ext cx="5221500" cy="400500"/>
          </a:xfrm>
          <a:prstGeom prst="rect">
            <a:avLst/>
          </a:prstGeom>
          <a:noFill/>
          <a:ln>
            <a:noFill/>
          </a:ln>
        </p:spPr>
        <p:txBody>
          <a:bodyPr anchorCtr="0" anchor="ctr" bIns="91425" lIns="91425" rIns="91425" wrap="square" tIns="91425">
            <a:noAutofit/>
          </a:bodyPr>
          <a:lstStyle/>
          <a:p>
            <a:pPr lvl="0" rtl="0" algn="r">
              <a:spcBef>
                <a:spcPts val="0"/>
              </a:spcBef>
              <a:buNone/>
            </a:pPr>
            <a:r>
              <a:rPr lang="zh-TW" sz="4800">
                <a:solidFill>
                  <a:srgbClr val="0000FF"/>
                </a:solidFill>
              </a:rPr>
              <a:t>5 </a:t>
            </a:r>
            <a:r>
              <a:rPr lang="zh-TW" sz="3200">
                <a:solidFill>
                  <a:srgbClr val="0000FF"/>
                </a:solidFill>
              </a:rPr>
              <a:t>❌          </a:t>
            </a:r>
            <a:r>
              <a:rPr lang="zh-TW" sz="3200"/>
              <a:t>+ </a:t>
            </a:r>
            <a:r>
              <a:rPr lang="zh-TW" sz="4800">
                <a:solidFill>
                  <a:srgbClr val="38761D"/>
                </a:solidFill>
              </a:rPr>
              <a:t>4 </a:t>
            </a:r>
            <a:r>
              <a:rPr lang="zh-TW" sz="3200">
                <a:solidFill>
                  <a:srgbClr val="38761D"/>
                </a:solidFill>
              </a:rPr>
              <a:t>❌      </a:t>
            </a:r>
            <a:r>
              <a:rPr lang="zh-TW" sz="3200"/>
              <a:t>      = </a:t>
            </a:r>
          </a:p>
        </p:txBody>
      </p:sp>
      <p:sp>
        <p:nvSpPr>
          <p:cNvPr id="416" name="Shape 416"/>
          <p:cNvSpPr txBox="1"/>
          <p:nvPr/>
        </p:nvSpPr>
        <p:spPr>
          <a:xfrm rot="-898912">
            <a:off x="5124550" y="3668689"/>
            <a:ext cx="3095006" cy="400311"/>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lang="zh-TW" sz="1800"/>
              <a:t>那我無限生產小鴨</a:t>
            </a:r>
          </a:p>
          <a:p>
            <a:pPr lvl="0" rtl="0" algn="ctr">
              <a:lnSpc>
                <a:spcPct val="115000"/>
              </a:lnSpc>
              <a:spcBef>
                <a:spcPts val="0"/>
              </a:spcBef>
              <a:buNone/>
            </a:pPr>
            <a:r>
              <a:rPr lang="zh-TW" sz="1800"/>
              <a:t>不就可以大賺啦？</a:t>
            </a:r>
          </a:p>
        </p:txBody>
      </p:sp>
      <p:grpSp>
        <p:nvGrpSpPr>
          <p:cNvPr id="417" name="Shape 417"/>
          <p:cNvGrpSpPr/>
          <p:nvPr/>
        </p:nvGrpSpPr>
        <p:grpSpPr>
          <a:xfrm>
            <a:off x="2411725" y="3434000"/>
            <a:ext cx="2345134" cy="1458000"/>
            <a:chOff x="3122450" y="2342175"/>
            <a:chExt cx="2345134" cy="1458000"/>
          </a:xfrm>
        </p:grpSpPr>
        <p:sp>
          <p:nvSpPr>
            <p:cNvPr id="418" name="Shape 418"/>
            <p:cNvSpPr/>
            <p:nvPr/>
          </p:nvSpPr>
          <p:spPr>
            <a:xfrm>
              <a:off x="3122450" y="2342175"/>
              <a:ext cx="2345100" cy="1458000"/>
            </a:xfrm>
            <a:prstGeom prst="downArrowCallout">
              <a:avLst>
                <a:gd fmla="val 25000" name="adj1"/>
                <a:gd fmla="val 25000" name="adj2"/>
                <a:gd fmla="val 25000" name="adj3"/>
                <a:gd fmla="val 64977" name="adj4"/>
              </a:avLst>
            </a:prstGeom>
            <a:solidFill>
              <a:srgbClr val="FFFFFF"/>
            </a:solidFill>
            <a:ln cap="flat" cmpd="sng" w="38100">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solidFill>
                  <a:srgbClr val="FFFFFF"/>
                </a:solidFill>
              </a:endParaRPr>
            </a:p>
          </p:txBody>
        </p:sp>
        <p:sp>
          <p:nvSpPr>
            <p:cNvPr id="419" name="Shape 419"/>
            <p:cNvSpPr txBox="1"/>
            <p:nvPr/>
          </p:nvSpPr>
          <p:spPr>
            <a:xfrm>
              <a:off x="3190584" y="2361275"/>
              <a:ext cx="2277000" cy="400500"/>
            </a:xfrm>
            <a:prstGeom prst="rect">
              <a:avLst/>
            </a:prstGeom>
            <a:noFill/>
            <a:ln>
              <a:noFill/>
            </a:ln>
          </p:spPr>
          <p:txBody>
            <a:bodyPr anchorCtr="0" anchor="ctr" bIns="91425" lIns="91425" rIns="91425" wrap="square" tIns="91425">
              <a:noAutofit/>
            </a:bodyPr>
            <a:lstStyle/>
            <a:p>
              <a:pPr lvl="0" rtl="0" algn="ctr">
                <a:spcBef>
                  <a:spcPts val="0"/>
                </a:spcBef>
                <a:buNone/>
              </a:pPr>
              <a:r>
                <a:rPr lang="zh-TW" sz="2400">
                  <a:solidFill>
                    <a:srgbClr val="0000FF"/>
                  </a:solidFill>
                </a:rPr>
                <a:t>每隻鴨利潤5元</a:t>
              </a:r>
            </a:p>
          </p:txBody>
        </p:sp>
        <p:sp>
          <p:nvSpPr>
            <p:cNvPr id="420" name="Shape 420"/>
            <p:cNvSpPr txBox="1"/>
            <p:nvPr/>
          </p:nvSpPr>
          <p:spPr>
            <a:xfrm>
              <a:off x="3190584" y="2848412"/>
              <a:ext cx="2277000" cy="400500"/>
            </a:xfrm>
            <a:prstGeom prst="rect">
              <a:avLst/>
            </a:prstGeom>
            <a:noFill/>
            <a:ln>
              <a:noFill/>
            </a:ln>
          </p:spPr>
          <p:txBody>
            <a:bodyPr anchorCtr="0" anchor="ctr" bIns="91425" lIns="91425" rIns="91425" wrap="square" tIns="91425">
              <a:noAutofit/>
            </a:bodyPr>
            <a:lstStyle/>
            <a:p>
              <a:pPr lvl="0" rtl="0" algn="ctr">
                <a:spcBef>
                  <a:spcPts val="0"/>
                </a:spcBef>
                <a:buNone/>
              </a:pPr>
              <a:r>
                <a:rPr lang="zh-TW" sz="2400">
                  <a:solidFill>
                    <a:srgbClr val="38761D"/>
                  </a:solidFill>
                </a:rPr>
                <a:t>每隻魚利潤4元</a:t>
              </a: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idx="1" type="body"/>
          </p:nvPr>
        </p:nvSpPr>
        <p:spPr>
          <a:xfrm>
            <a:off x="4121450" y="1783075"/>
            <a:ext cx="4546200" cy="4711800"/>
          </a:xfrm>
          <a:prstGeom prst="rect">
            <a:avLst/>
          </a:prstGeom>
        </p:spPr>
        <p:txBody>
          <a:bodyPr anchorCtr="0" anchor="ctr" bIns="91425" lIns="91425" rIns="91425" wrap="square" tIns="91425">
            <a:noAutofit/>
          </a:bodyPr>
          <a:lstStyle/>
          <a:p>
            <a:pPr indent="0" lvl="0" marL="0" rtl="0" algn="ctr">
              <a:spcBef>
                <a:spcPts val="0"/>
              </a:spcBef>
              <a:buNone/>
            </a:pPr>
            <a:r>
              <a:rPr b="1" lang="zh-TW" sz="3200">
                <a:solidFill>
                  <a:srgbClr val="FF0000"/>
                </a:solidFill>
              </a:rPr>
              <a:t>魚與熊掌不可兼得</a:t>
            </a:r>
          </a:p>
          <a:p>
            <a:pPr indent="-228600" lvl="0" marL="457200" rtl="0">
              <a:spcBef>
                <a:spcPts val="0"/>
              </a:spcBef>
            </a:pPr>
            <a:r>
              <a:rPr lang="zh-TW"/>
              <a:t>最佳化問題必然伴隨著</a:t>
            </a:r>
            <a:r>
              <a:rPr lang="zh-TW" u="sng"/>
              <a:t>限制</a:t>
            </a:r>
          </a:p>
          <a:p>
            <a:pPr indent="-228600" lvl="0" marL="457200" rtl="0">
              <a:spcBef>
                <a:spcPts val="0"/>
              </a:spcBef>
            </a:pPr>
            <a:r>
              <a:rPr lang="zh-TW"/>
              <a:t>生產組合選項會因為限制條件受到侷限</a:t>
            </a:r>
          </a:p>
          <a:p>
            <a:pPr indent="-228600" lvl="0" marL="457200" rtl="0">
              <a:spcBef>
                <a:spcPts val="0"/>
              </a:spcBef>
            </a:pPr>
            <a:r>
              <a:rPr lang="zh-TW"/>
              <a:t>常見的條件限制</a:t>
            </a:r>
          </a:p>
          <a:p>
            <a:pPr indent="-228600" lvl="1" marL="914400" rtl="0">
              <a:spcBef>
                <a:spcPts val="0"/>
              </a:spcBef>
            </a:pPr>
            <a:r>
              <a:rPr lang="zh-TW"/>
              <a:t>時間限制：在限定時間內只能產出最多的數量</a:t>
            </a:r>
          </a:p>
          <a:p>
            <a:pPr indent="-228600" lvl="1" marL="914400" rtl="0">
              <a:spcBef>
                <a:spcPts val="0"/>
              </a:spcBef>
            </a:pPr>
            <a:r>
              <a:rPr lang="zh-TW"/>
              <a:t>成本限制：生產產品必須要有相對應物料</a:t>
            </a:r>
          </a:p>
        </p:txBody>
      </p:sp>
      <p:sp>
        <p:nvSpPr>
          <p:cNvPr id="427" name="Shape 427"/>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zh-TW"/>
              <a:t>‹#›</a:t>
            </a:fld>
          </a:p>
        </p:txBody>
      </p:sp>
      <p:sp>
        <p:nvSpPr>
          <p:cNvPr id="428" name="Shape 428"/>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rtl="0">
              <a:spcBef>
                <a:spcPts val="0"/>
              </a:spcBef>
              <a:buNone/>
            </a:pPr>
            <a:r>
              <a:rPr b="0" lang="zh-TW" sz="3200"/>
              <a:t>規劃求解元件</a:t>
            </a:r>
          </a:p>
          <a:p>
            <a:pPr lvl="0" rtl="0">
              <a:spcBef>
                <a:spcPts val="0"/>
              </a:spcBef>
              <a:buNone/>
            </a:pPr>
            <a:r>
              <a:rPr lang="zh-TW"/>
              <a:t>限制條件</a:t>
            </a:r>
          </a:p>
        </p:txBody>
      </p:sp>
      <p:sp>
        <p:nvSpPr>
          <p:cNvPr id="429" name="Shape 429"/>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rtl="0">
              <a:spcBef>
                <a:spcPts val="0"/>
              </a:spcBef>
              <a:buNone/>
            </a:pPr>
            <a:r>
              <a:t/>
            </a:r>
            <a:endParaRPr/>
          </a:p>
        </p:txBody>
      </p:sp>
      <p:sp>
        <p:nvSpPr>
          <p:cNvPr id="430" name="Shape 430"/>
          <p:cNvSpPr/>
          <p:nvPr/>
        </p:nvSpPr>
        <p:spPr>
          <a:xfrm rot="-5400000">
            <a:off x="1678775" y="1359525"/>
            <a:ext cx="911100" cy="2944200"/>
          </a:xfrm>
          <a:prstGeom prst="downArrow">
            <a:avLst>
              <a:gd fmla="val 50000" name="adj1"/>
              <a:gd fmla="val 50000" name="adj2"/>
            </a:avLst>
          </a:prstGeom>
          <a:solidFill>
            <a:srgbClr val="F4CCCC"/>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31" name="Shape 431"/>
          <p:cNvSpPr/>
          <p:nvPr/>
        </p:nvSpPr>
        <p:spPr>
          <a:xfrm rot="-900241">
            <a:off x="4007668" y="1662748"/>
            <a:ext cx="1128679" cy="577074"/>
          </a:xfrm>
          <a:prstGeom prst="wedgeRoundRectCallout">
            <a:avLst>
              <a:gd fmla="val -2671" name="adj1"/>
              <a:gd fmla="val 79860"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3200">
                <a:solidFill>
                  <a:srgbClr val="FFFFFF"/>
                </a:solidFill>
              </a:rPr>
              <a:t>BUT</a:t>
            </a:r>
          </a:p>
        </p:txBody>
      </p:sp>
      <p:sp>
        <p:nvSpPr>
          <p:cNvPr id="432" name="Shape 432"/>
          <p:cNvSpPr/>
          <p:nvPr/>
        </p:nvSpPr>
        <p:spPr>
          <a:xfrm>
            <a:off x="921550" y="2941400"/>
            <a:ext cx="2084400" cy="1627500"/>
          </a:xfrm>
          <a:prstGeom prst="upArrowCallout">
            <a:avLst>
              <a:gd fmla="val 25000" name="adj1"/>
              <a:gd fmla="val 25000" name="adj2"/>
              <a:gd fmla="val 25000" name="adj3"/>
              <a:gd fmla="val 64977" name="adj4"/>
            </a:avLst>
          </a:prstGeom>
          <a:solidFill>
            <a:srgbClr val="4A86E8"/>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3200">
                <a:solidFill>
                  <a:srgbClr val="FFFFFF"/>
                </a:solidFill>
              </a:rPr>
              <a:t>生產時間</a:t>
            </a:r>
            <a:br>
              <a:rPr lang="zh-TW" sz="3200">
                <a:solidFill>
                  <a:srgbClr val="FFFFFF"/>
                </a:solidFill>
              </a:rPr>
            </a:br>
            <a:r>
              <a:rPr lang="zh-TW" sz="3200">
                <a:solidFill>
                  <a:srgbClr val="FFFFFF"/>
                </a:solidFill>
              </a:rPr>
              <a:t>限制</a:t>
            </a:r>
          </a:p>
        </p:txBody>
      </p:sp>
      <p:sp>
        <p:nvSpPr>
          <p:cNvPr id="433" name="Shape 433"/>
          <p:cNvSpPr/>
          <p:nvPr/>
        </p:nvSpPr>
        <p:spPr>
          <a:xfrm>
            <a:off x="921550" y="4470075"/>
            <a:ext cx="2084400" cy="1627500"/>
          </a:xfrm>
          <a:prstGeom prst="upArrowCallout">
            <a:avLst>
              <a:gd fmla="val 25000" name="adj1"/>
              <a:gd fmla="val 25000" name="adj2"/>
              <a:gd fmla="val 25000" name="adj3"/>
              <a:gd fmla="val 64977" name="adj4"/>
            </a:avLst>
          </a:prstGeom>
          <a:solidFill>
            <a:srgbClr val="4A86E8"/>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3200">
                <a:solidFill>
                  <a:srgbClr val="FFFFFF"/>
                </a:solidFill>
              </a:rPr>
              <a:t>橡膠成本</a:t>
            </a:r>
            <a:br>
              <a:rPr lang="zh-TW" sz="3200">
                <a:solidFill>
                  <a:srgbClr val="FFFFFF"/>
                </a:solidFill>
              </a:rPr>
            </a:br>
            <a:r>
              <a:rPr lang="zh-TW" sz="3200">
                <a:solidFill>
                  <a:srgbClr val="FFFFFF"/>
                </a:solidFill>
              </a:rPr>
              <a:t>限制</a:t>
            </a:r>
          </a:p>
        </p:txBody>
      </p:sp>
      <p:sp>
        <p:nvSpPr>
          <p:cNvPr id="434" name="Shape 434"/>
          <p:cNvSpPr txBox="1"/>
          <p:nvPr/>
        </p:nvSpPr>
        <p:spPr>
          <a:xfrm rot="-898912">
            <a:off x="1710275" y="2132114"/>
            <a:ext cx="3095006" cy="400311"/>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lang="zh-TW" sz="1800"/>
              <a:t>人生就是那個</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Shape 440"/>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441" name="Shape 441"/>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b="0" lang="zh-TW" sz="3200"/>
              <a:t>跟高中數學不一樣…</a:t>
            </a:r>
          </a:p>
          <a:p>
            <a:pPr lvl="0">
              <a:spcBef>
                <a:spcPts val="0"/>
              </a:spcBef>
              <a:buNone/>
            </a:pPr>
            <a:r>
              <a:rPr lang="zh-TW"/>
              <a:t>以</a:t>
            </a:r>
            <a:r>
              <a:rPr lang="zh-TW"/>
              <a:t>試算表公式來表示問題元件</a:t>
            </a:r>
          </a:p>
        </p:txBody>
      </p:sp>
      <p:sp>
        <p:nvSpPr>
          <p:cNvPr id="442" name="Shape 442"/>
          <p:cNvSpPr txBox="1"/>
          <p:nvPr>
            <p:ph idx="3" type="subTitle"/>
          </p:nvPr>
        </p:nvSpPr>
        <p:spPr>
          <a:xfrm>
            <a:off x="24200" y="6583675"/>
            <a:ext cx="8052000" cy="2742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id="443" name="Shape 443"/>
          <p:cNvPicPr preferRelativeResize="0"/>
          <p:nvPr/>
        </p:nvPicPr>
        <p:blipFill>
          <a:blip r:embed="rId3">
            <a:alphaModFix/>
          </a:blip>
          <a:stretch>
            <a:fillRect/>
          </a:stretch>
        </p:blipFill>
        <p:spPr>
          <a:xfrm>
            <a:off x="1525575" y="3031149"/>
            <a:ext cx="7249175" cy="2477324"/>
          </a:xfrm>
          <a:prstGeom prst="rect">
            <a:avLst/>
          </a:prstGeom>
          <a:noFill/>
          <a:ln>
            <a:noFill/>
          </a:ln>
        </p:spPr>
      </p:pic>
      <p:sp>
        <p:nvSpPr>
          <p:cNvPr id="444" name="Shape 444"/>
          <p:cNvSpPr/>
          <p:nvPr/>
        </p:nvSpPr>
        <p:spPr>
          <a:xfrm>
            <a:off x="4460800" y="4427369"/>
            <a:ext cx="4098000" cy="4350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445" name="Shape 445"/>
          <p:cNvSpPr/>
          <p:nvPr/>
        </p:nvSpPr>
        <p:spPr>
          <a:xfrm rot="-661291">
            <a:off x="532309" y="1887478"/>
            <a:ext cx="3623330" cy="1360985"/>
          </a:xfrm>
          <a:prstGeom prst="foldedCorner">
            <a:avLst>
              <a:gd fmla="val 16667" name="adj"/>
            </a:avLst>
          </a:prstGeom>
          <a:solidFill>
            <a:srgbClr val="FFF2CC"/>
          </a:solidFill>
          <a:ln cap="flat" cmpd="sng" w="28575">
            <a:solidFill>
              <a:srgbClr val="999999"/>
            </a:solidFill>
            <a:prstDash val="solid"/>
            <a:round/>
            <a:headEnd len="med" w="med" type="none"/>
            <a:tailEnd len="med" w="med" type="none"/>
          </a:ln>
        </p:spPr>
        <p:txBody>
          <a:bodyPr anchorCtr="0" anchor="ctr" bIns="91425" lIns="91425" rIns="91425" wrap="square" tIns="91425">
            <a:noAutofit/>
          </a:bodyPr>
          <a:lstStyle/>
          <a:p>
            <a:pPr lvl="0" rtl="0">
              <a:lnSpc>
                <a:spcPct val="115000"/>
              </a:lnSpc>
              <a:spcBef>
                <a:spcPts val="560"/>
              </a:spcBef>
              <a:buNone/>
            </a:pPr>
            <a:r>
              <a:rPr lang="zh-TW" sz="2200">
                <a:solidFill>
                  <a:schemeClr val="dk1"/>
                </a:solidFill>
                <a:latin typeface="Microsoft JhengHei"/>
                <a:ea typeface="Microsoft JhengHei"/>
                <a:cs typeface="Microsoft JhengHei"/>
                <a:sym typeface="Microsoft JhengHei"/>
              </a:rPr>
              <a:t>我們塑膠玩具工廠正在煩惱到底下個月要生產</a:t>
            </a:r>
            <a:r>
              <a:rPr lang="zh-TW" sz="2200" u="sng">
                <a:solidFill>
                  <a:srgbClr val="FF0000"/>
                </a:solidFill>
                <a:latin typeface="Microsoft JhengHei"/>
                <a:ea typeface="Microsoft JhengHei"/>
                <a:cs typeface="Microsoft JhengHei"/>
                <a:sym typeface="Microsoft JhengHei"/>
              </a:rPr>
              <a:t>多少的塑膠小鴨跟塑膠魚</a:t>
            </a:r>
            <a:r>
              <a:rPr lang="zh-TW" sz="2200">
                <a:solidFill>
                  <a:schemeClr val="dk1"/>
                </a:solidFill>
                <a:latin typeface="Microsoft JhengHei"/>
                <a:ea typeface="Microsoft JhengHei"/>
                <a:cs typeface="Microsoft JhengHei"/>
                <a:sym typeface="Microsoft JhengHei"/>
              </a:rPr>
              <a:t>？</a:t>
            </a:r>
          </a:p>
        </p:txBody>
      </p:sp>
      <p:sp>
        <p:nvSpPr>
          <p:cNvPr id="446" name="Shape 446"/>
          <p:cNvSpPr/>
          <p:nvPr/>
        </p:nvSpPr>
        <p:spPr>
          <a:xfrm>
            <a:off x="5021050" y="5186850"/>
            <a:ext cx="1600500" cy="572700"/>
          </a:xfrm>
          <a:prstGeom prst="wedgeRoundRectCallout">
            <a:avLst>
              <a:gd fmla="val -5122" name="adj1"/>
              <a:gd fmla="val -123385"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決策變量</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使用Solver找出答案</a:t>
            </a:r>
          </a:p>
        </p:txBody>
      </p:sp>
      <p:sp>
        <p:nvSpPr>
          <p:cNvPr id="453" name="Shape 453"/>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454" name="Shape 454"/>
          <p:cNvSpPr txBox="1"/>
          <p:nvPr>
            <p:ph idx="1" type="subTitle"/>
          </p:nvPr>
        </p:nvSpPr>
        <p:spPr>
          <a:xfrm>
            <a:off x="24200" y="6583675"/>
            <a:ext cx="8350500" cy="2742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descr="google spreadsheet.png" id="455" name="Shape 455"/>
          <p:cNvPicPr preferRelativeResize="0"/>
          <p:nvPr/>
        </p:nvPicPr>
        <p:blipFill>
          <a:blip r:embed="rId3">
            <a:alphaModFix/>
          </a:blip>
          <a:stretch>
            <a:fillRect/>
          </a:stretch>
        </p:blipFill>
        <p:spPr>
          <a:xfrm>
            <a:off x="2537379" y="2622800"/>
            <a:ext cx="1523274" cy="1967224"/>
          </a:xfrm>
          <a:prstGeom prst="rect">
            <a:avLst/>
          </a:prstGeom>
          <a:noFill/>
          <a:ln>
            <a:noFill/>
          </a:ln>
        </p:spPr>
      </p:pic>
      <p:sp>
        <p:nvSpPr>
          <p:cNvPr id="456" name="Shape 456"/>
          <p:cNvSpPr/>
          <p:nvPr/>
        </p:nvSpPr>
        <p:spPr>
          <a:xfrm>
            <a:off x="536600" y="2317175"/>
            <a:ext cx="1600500" cy="572700"/>
          </a:xfrm>
          <a:prstGeom prst="wedgeRoundRectCallout">
            <a:avLst>
              <a:gd fmla="val 68443" name="adj1"/>
              <a:gd fmla="val 26794"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決策變量</a:t>
            </a:r>
          </a:p>
        </p:txBody>
      </p:sp>
      <p:sp>
        <p:nvSpPr>
          <p:cNvPr id="457" name="Shape 457"/>
          <p:cNvSpPr/>
          <p:nvPr/>
        </p:nvSpPr>
        <p:spPr>
          <a:xfrm>
            <a:off x="536597" y="4532159"/>
            <a:ext cx="1471800" cy="572700"/>
          </a:xfrm>
          <a:prstGeom prst="wedgeRoundRectCallout">
            <a:avLst>
              <a:gd fmla="val 76040" name="adj1"/>
              <a:gd fmla="val -64010"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限制條件</a:t>
            </a:r>
          </a:p>
        </p:txBody>
      </p:sp>
      <p:sp>
        <p:nvSpPr>
          <p:cNvPr id="458" name="Shape 458"/>
          <p:cNvSpPr/>
          <p:nvPr/>
        </p:nvSpPr>
        <p:spPr>
          <a:xfrm>
            <a:off x="536595" y="3793834"/>
            <a:ext cx="1471800" cy="572700"/>
          </a:xfrm>
          <a:prstGeom prst="wedgeRoundRectCallout">
            <a:avLst>
              <a:gd fmla="val 72361" name="adj1"/>
              <a:gd fmla="val -62871"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目標變量</a:t>
            </a:r>
          </a:p>
        </p:txBody>
      </p:sp>
      <p:sp>
        <p:nvSpPr>
          <p:cNvPr id="459" name="Shape 459"/>
          <p:cNvSpPr/>
          <p:nvPr/>
        </p:nvSpPr>
        <p:spPr>
          <a:xfrm>
            <a:off x="536607" y="3055509"/>
            <a:ext cx="1471800" cy="572700"/>
          </a:xfrm>
          <a:prstGeom prst="wedgeRoundRectCallout">
            <a:avLst>
              <a:gd fmla="val 75287" name="adj1"/>
              <a:gd fmla="val -28730"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目標函式</a:t>
            </a:r>
          </a:p>
        </p:txBody>
      </p:sp>
      <p:pic>
        <p:nvPicPr>
          <p:cNvPr id="460" name="Shape 460"/>
          <p:cNvPicPr preferRelativeResize="0"/>
          <p:nvPr/>
        </p:nvPicPr>
        <p:blipFill rotWithShape="1">
          <a:blip r:embed="rId4">
            <a:alphaModFix/>
          </a:blip>
          <a:srcRect b="5254" l="2348" r="4097" t="3512"/>
          <a:stretch/>
        </p:blipFill>
        <p:spPr>
          <a:xfrm>
            <a:off x="5977125" y="2494100"/>
            <a:ext cx="2281274" cy="2224600"/>
          </a:xfrm>
          <a:prstGeom prst="rect">
            <a:avLst/>
          </a:prstGeom>
          <a:noFill/>
          <a:ln>
            <a:noFill/>
          </a:ln>
        </p:spPr>
      </p:pic>
      <p:sp>
        <p:nvSpPr>
          <p:cNvPr id="461" name="Shape 461"/>
          <p:cNvSpPr/>
          <p:nvPr/>
        </p:nvSpPr>
        <p:spPr>
          <a:xfrm>
            <a:off x="6213850" y="3471025"/>
            <a:ext cx="1660800" cy="572700"/>
          </a:xfrm>
          <a:prstGeom prst="roundRect">
            <a:avLst>
              <a:gd fmla="val 16667" name="adj"/>
            </a:avLst>
          </a:prstGeom>
          <a:solidFill>
            <a:srgbClr val="274E13"/>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3200">
                <a:solidFill>
                  <a:srgbClr val="FFFFFF"/>
                </a:solidFill>
              </a:rPr>
              <a:t>Solver</a:t>
            </a:r>
          </a:p>
        </p:txBody>
      </p:sp>
      <p:sp>
        <p:nvSpPr>
          <p:cNvPr id="462" name="Shape 462"/>
          <p:cNvSpPr/>
          <p:nvPr/>
        </p:nvSpPr>
        <p:spPr>
          <a:xfrm flipH="1">
            <a:off x="4255699" y="3471025"/>
            <a:ext cx="1471800" cy="524700"/>
          </a:xfrm>
          <a:prstGeom prst="leftArrow">
            <a:avLst>
              <a:gd fmla="val 50000" name="adj1"/>
              <a:gd fmla="val 50000" name="adj2"/>
            </a:avLst>
          </a:prstGeom>
          <a:solidFill>
            <a:srgbClr val="C9DAF8"/>
          </a:solidFill>
          <a:ln>
            <a:noFill/>
          </a:ln>
        </p:spPr>
        <p:txBody>
          <a:bodyPr anchorCtr="0" anchor="ctr" bIns="91425" lIns="91425" rIns="91425" wrap="square" tIns="91425">
            <a:noAutofit/>
          </a:bodyPr>
          <a:lstStyle/>
          <a:p>
            <a:pPr lvl="0">
              <a:spcBef>
                <a:spcPts val="0"/>
              </a:spcBef>
              <a:buNone/>
            </a:pPr>
            <a:r>
              <a:t/>
            </a:r>
            <a:endParaRPr/>
          </a:p>
        </p:txBody>
      </p:sp>
      <p:sp>
        <p:nvSpPr>
          <p:cNvPr id="463" name="Shape 463"/>
          <p:cNvSpPr/>
          <p:nvPr/>
        </p:nvSpPr>
        <p:spPr>
          <a:xfrm flipH="1">
            <a:off x="3077775" y="4962575"/>
            <a:ext cx="4110300" cy="956100"/>
          </a:xfrm>
          <a:prstGeom prst="curvedUpArrow">
            <a:avLst>
              <a:gd fmla="val 25000" name="adj1"/>
              <a:gd fmla="val 50000" name="adj2"/>
              <a:gd fmla="val 25000" name="adj3"/>
            </a:avLst>
          </a:prstGeom>
          <a:solidFill>
            <a:srgbClr val="C9DAF8"/>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None/>
            </a:pPr>
            <a:r>
              <a:t/>
            </a:r>
            <a:endParaRPr/>
          </a:p>
        </p:txBody>
      </p:sp>
      <p:sp>
        <p:nvSpPr>
          <p:cNvPr id="464" name="Shape 464"/>
          <p:cNvSpPr/>
          <p:nvPr/>
        </p:nvSpPr>
        <p:spPr>
          <a:xfrm>
            <a:off x="5886873" y="1873725"/>
            <a:ext cx="1059899" cy="572700"/>
          </a:xfrm>
          <a:prstGeom prst="wedgeRoundRectCallout">
            <a:avLst>
              <a:gd fmla="val -19900" name="adj1"/>
              <a:gd fmla="val 96704"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設定</a:t>
            </a:r>
          </a:p>
        </p:txBody>
      </p:sp>
      <p:sp>
        <p:nvSpPr>
          <p:cNvPr id="465" name="Shape 465"/>
          <p:cNvSpPr/>
          <p:nvPr/>
        </p:nvSpPr>
        <p:spPr>
          <a:xfrm>
            <a:off x="4461650" y="4962575"/>
            <a:ext cx="1563300" cy="572700"/>
          </a:xfrm>
          <a:prstGeom prst="wedgeRoundRectCallout">
            <a:avLst>
              <a:gd fmla="val -19900" name="adj1"/>
              <a:gd fmla="val 96704"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找出答案</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70" name="Shape 170"/>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資料敘述之後？</a:t>
            </a:r>
          </a:p>
        </p:txBody>
      </p:sp>
      <p:sp>
        <p:nvSpPr>
          <p:cNvPr id="171" name="Shape 171"/>
          <p:cNvSpPr txBox="1"/>
          <p:nvPr>
            <p:ph idx="1" type="subTitle"/>
          </p:nvPr>
        </p:nvSpPr>
        <p:spPr>
          <a:xfrm>
            <a:off x="24200" y="6583675"/>
            <a:ext cx="8286000" cy="2742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id="172" name="Shape 172"/>
          <p:cNvPicPr preferRelativeResize="0"/>
          <p:nvPr/>
        </p:nvPicPr>
        <p:blipFill rotWithShape="1">
          <a:blip r:embed="rId3">
            <a:alphaModFix/>
          </a:blip>
          <a:srcRect b="49067" l="0" r="49558" t="0"/>
          <a:stretch/>
        </p:blipFill>
        <p:spPr>
          <a:xfrm>
            <a:off x="2713974" y="1874794"/>
            <a:ext cx="1938373" cy="1467736"/>
          </a:xfrm>
          <a:prstGeom prst="rect">
            <a:avLst/>
          </a:prstGeom>
          <a:noFill/>
          <a:ln cap="flat" cmpd="sng" w="38100">
            <a:solidFill>
              <a:srgbClr val="000000"/>
            </a:solidFill>
            <a:prstDash val="solid"/>
            <a:round/>
            <a:headEnd len="med" w="med" type="none"/>
            <a:tailEnd len="med" w="med" type="none"/>
          </a:ln>
        </p:spPr>
      </p:pic>
      <p:pic>
        <p:nvPicPr>
          <p:cNvPr id="173" name="Shape 173"/>
          <p:cNvPicPr preferRelativeResize="0"/>
          <p:nvPr/>
        </p:nvPicPr>
        <p:blipFill rotWithShape="1">
          <a:blip r:embed="rId3">
            <a:alphaModFix/>
          </a:blip>
          <a:srcRect b="49067" l="49558" r="0" t="0"/>
          <a:stretch/>
        </p:blipFill>
        <p:spPr>
          <a:xfrm>
            <a:off x="4843399" y="1874794"/>
            <a:ext cx="1938373" cy="1467736"/>
          </a:xfrm>
          <a:prstGeom prst="rect">
            <a:avLst/>
          </a:prstGeom>
          <a:noFill/>
          <a:ln cap="flat" cmpd="sng" w="38100">
            <a:solidFill>
              <a:srgbClr val="000000"/>
            </a:solidFill>
            <a:prstDash val="solid"/>
            <a:round/>
            <a:headEnd len="med" w="med" type="none"/>
            <a:tailEnd len="med" w="med" type="none"/>
          </a:ln>
        </p:spPr>
      </p:pic>
      <p:pic>
        <p:nvPicPr>
          <p:cNvPr id="174" name="Shape 174"/>
          <p:cNvPicPr preferRelativeResize="0"/>
          <p:nvPr/>
        </p:nvPicPr>
        <p:blipFill rotWithShape="1">
          <a:blip r:embed="rId3">
            <a:alphaModFix/>
          </a:blip>
          <a:srcRect b="0" l="49558" r="0" t="49067"/>
          <a:stretch/>
        </p:blipFill>
        <p:spPr>
          <a:xfrm>
            <a:off x="4843399" y="3515456"/>
            <a:ext cx="1938373" cy="1467736"/>
          </a:xfrm>
          <a:prstGeom prst="rect">
            <a:avLst/>
          </a:prstGeom>
          <a:noFill/>
          <a:ln cap="flat" cmpd="sng" w="38100">
            <a:solidFill>
              <a:srgbClr val="000000"/>
            </a:solidFill>
            <a:prstDash val="solid"/>
            <a:round/>
            <a:headEnd len="med" w="med" type="none"/>
            <a:tailEnd len="med" w="med" type="none"/>
          </a:ln>
        </p:spPr>
      </p:pic>
      <p:pic>
        <p:nvPicPr>
          <p:cNvPr id="175" name="Shape 175"/>
          <p:cNvPicPr preferRelativeResize="0"/>
          <p:nvPr/>
        </p:nvPicPr>
        <p:blipFill rotWithShape="1">
          <a:blip r:embed="rId3">
            <a:alphaModFix/>
          </a:blip>
          <a:srcRect b="0" l="0" r="49558" t="49067"/>
          <a:stretch/>
        </p:blipFill>
        <p:spPr>
          <a:xfrm>
            <a:off x="2713974" y="3515456"/>
            <a:ext cx="1938373" cy="1467736"/>
          </a:xfrm>
          <a:prstGeom prst="rect">
            <a:avLst/>
          </a:prstGeom>
          <a:noFill/>
          <a:ln cap="flat" cmpd="sng" w="38100">
            <a:solidFill>
              <a:srgbClr val="000000"/>
            </a:solidFill>
            <a:prstDash val="solid"/>
            <a:round/>
            <a:headEnd len="med" w="med" type="none"/>
            <a:tailEnd len="med" w="med" type="none"/>
          </a:ln>
        </p:spPr>
      </p:pic>
      <p:grpSp>
        <p:nvGrpSpPr>
          <p:cNvPr id="176" name="Shape 176"/>
          <p:cNvGrpSpPr/>
          <p:nvPr/>
        </p:nvGrpSpPr>
        <p:grpSpPr>
          <a:xfrm>
            <a:off x="2837585" y="1196600"/>
            <a:ext cx="3037614" cy="1243800"/>
            <a:chOff x="476260" y="1951100"/>
            <a:chExt cx="3037614" cy="1243800"/>
          </a:xfrm>
        </p:grpSpPr>
        <p:sp>
          <p:nvSpPr>
            <p:cNvPr id="177" name="Shape 177"/>
            <p:cNvSpPr/>
            <p:nvPr/>
          </p:nvSpPr>
          <p:spPr>
            <a:xfrm>
              <a:off x="1168475" y="2191250"/>
              <a:ext cx="2345400" cy="763500"/>
            </a:xfrm>
            <a:prstGeom prst="roundRect">
              <a:avLst>
                <a:gd fmla="val 16667" name="adj"/>
              </a:avLst>
            </a:prstGeom>
            <a:solidFill>
              <a:srgbClr val="FFFFFF"/>
            </a:solidFill>
            <a:ln cap="flat" cmpd="sng" w="38100">
              <a:solidFill>
                <a:srgbClr val="FF9900"/>
              </a:solidFill>
              <a:prstDash val="solid"/>
              <a:round/>
              <a:headEnd len="med" w="med" type="none"/>
              <a:tailEnd len="med" w="med" type="none"/>
            </a:ln>
          </p:spPr>
          <p:txBody>
            <a:bodyPr anchorCtr="0" anchor="ctr" bIns="91425" lIns="91425" rIns="91425" wrap="square" tIns="91425">
              <a:noAutofit/>
            </a:bodyPr>
            <a:lstStyle/>
            <a:p>
              <a:pPr lvl="0" rtl="0" algn="r">
                <a:spcBef>
                  <a:spcPts val="0"/>
                </a:spcBef>
                <a:buNone/>
              </a:pPr>
              <a:r>
                <a:rPr b="1" lang="zh-TW" sz="3200"/>
                <a:t>統計圖表   </a:t>
              </a:r>
            </a:p>
          </p:txBody>
        </p:sp>
        <p:sp>
          <p:nvSpPr>
            <p:cNvPr id="178" name="Shape 178"/>
            <p:cNvSpPr/>
            <p:nvPr/>
          </p:nvSpPr>
          <p:spPr>
            <a:xfrm>
              <a:off x="476260" y="1951100"/>
              <a:ext cx="1243800" cy="1243800"/>
            </a:xfrm>
            <a:prstGeom prst="wedgeEllipseCallout">
              <a:avLst>
                <a:gd fmla="val 34337" name="adj1"/>
                <a:gd fmla="val 76343" name="adj2"/>
              </a:avLst>
            </a:prstGeom>
            <a:solidFill>
              <a:srgbClr val="F79646"/>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solidFill>
                  <a:srgbClr val="FFFFFF"/>
                </a:solidFill>
              </a:endParaRPr>
            </a:p>
          </p:txBody>
        </p:sp>
        <p:pic>
          <p:nvPicPr>
            <p:cNvPr descr="[Slide] Bar Chart 長條圖 Slide" id="179" name="Shape 179"/>
            <p:cNvPicPr preferRelativeResize="0"/>
            <p:nvPr/>
          </p:nvPicPr>
          <p:blipFill>
            <a:blip r:embed="rId4">
              <a:alphaModFix/>
            </a:blip>
            <a:stretch>
              <a:fillRect/>
            </a:stretch>
          </p:blipFill>
          <p:spPr>
            <a:xfrm>
              <a:off x="679050" y="2153905"/>
              <a:ext cx="838200" cy="838188"/>
            </a:xfrm>
            <a:prstGeom prst="rect">
              <a:avLst/>
            </a:prstGeom>
            <a:noFill/>
            <a:ln>
              <a:noFill/>
            </a:ln>
          </p:spPr>
        </p:pic>
      </p:grpSp>
      <p:grpSp>
        <p:nvGrpSpPr>
          <p:cNvPr id="180" name="Shape 180"/>
          <p:cNvGrpSpPr/>
          <p:nvPr/>
        </p:nvGrpSpPr>
        <p:grpSpPr>
          <a:xfrm>
            <a:off x="1123275" y="4894125"/>
            <a:ext cx="3025885" cy="1243800"/>
            <a:chOff x="1168475" y="3512525"/>
            <a:chExt cx="3025885" cy="1243800"/>
          </a:xfrm>
        </p:grpSpPr>
        <p:sp>
          <p:nvSpPr>
            <p:cNvPr id="181" name="Shape 181"/>
            <p:cNvSpPr/>
            <p:nvPr/>
          </p:nvSpPr>
          <p:spPr>
            <a:xfrm>
              <a:off x="1168475" y="3778975"/>
              <a:ext cx="2345400" cy="763500"/>
            </a:xfrm>
            <a:prstGeom prst="roundRect">
              <a:avLst>
                <a:gd fmla="val 16667" name="adj"/>
              </a:avLst>
            </a:prstGeom>
            <a:solidFill>
              <a:srgbClr val="FFFFFF"/>
            </a:solidFill>
            <a:ln cap="flat" cmpd="sng" w="38100">
              <a:solidFill>
                <a:srgbClr val="274E1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3200"/>
                <a:t>均值</a:t>
              </a:r>
            </a:p>
          </p:txBody>
        </p:sp>
        <p:sp>
          <p:nvSpPr>
            <p:cNvPr id="182" name="Shape 182"/>
            <p:cNvSpPr/>
            <p:nvPr/>
          </p:nvSpPr>
          <p:spPr>
            <a:xfrm>
              <a:off x="2950560" y="3512525"/>
              <a:ext cx="1243800" cy="1243800"/>
            </a:xfrm>
            <a:prstGeom prst="wedgeEllipseCallout">
              <a:avLst>
                <a:gd fmla="val 40697" name="adj1"/>
                <a:gd fmla="val -73780" name="adj2"/>
              </a:avLst>
            </a:prstGeom>
            <a:solidFill>
              <a:srgbClr val="274E13"/>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solidFill>
                  <a:srgbClr val="FFFFFF"/>
                </a:solidFill>
              </a:endParaRPr>
            </a:p>
          </p:txBody>
        </p:sp>
        <p:pic>
          <p:nvPicPr>
            <p:cNvPr id="183" name="Shape 183"/>
            <p:cNvPicPr preferRelativeResize="0"/>
            <p:nvPr/>
          </p:nvPicPr>
          <p:blipFill>
            <a:blip r:embed="rId5">
              <a:alphaModFix/>
            </a:blip>
            <a:stretch>
              <a:fillRect/>
            </a:stretch>
          </p:blipFill>
          <p:spPr>
            <a:xfrm>
              <a:off x="3153350" y="3741609"/>
              <a:ext cx="838199" cy="838229"/>
            </a:xfrm>
            <a:prstGeom prst="rect">
              <a:avLst/>
            </a:prstGeom>
            <a:noFill/>
            <a:ln>
              <a:noFill/>
            </a:ln>
          </p:spPr>
        </p:pic>
      </p:grpSp>
      <p:grpSp>
        <p:nvGrpSpPr>
          <p:cNvPr id="184" name="Shape 184"/>
          <p:cNvGrpSpPr/>
          <p:nvPr/>
        </p:nvGrpSpPr>
        <p:grpSpPr>
          <a:xfrm>
            <a:off x="5402285" y="4894125"/>
            <a:ext cx="3037614" cy="1243800"/>
            <a:chOff x="476260" y="5086200"/>
            <a:chExt cx="3037614" cy="1243800"/>
          </a:xfrm>
        </p:grpSpPr>
        <p:sp>
          <p:nvSpPr>
            <p:cNvPr id="185" name="Shape 185"/>
            <p:cNvSpPr/>
            <p:nvPr/>
          </p:nvSpPr>
          <p:spPr>
            <a:xfrm>
              <a:off x="1168475" y="5348750"/>
              <a:ext cx="2345400" cy="763500"/>
            </a:xfrm>
            <a:prstGeom prst="roundRect">
              <a:avLst>
                <a:gd fmla="val 16667" name="adj"/>
              </a:avLst>
            </a:prstGeom>
            <a:solidFill>
              <a:srgbClr val="FFFFFF"/>
            </a:solidFill>
            <a:ln cap="flat" cmpd="sng" w="38100">
              <a:solidFill>
                <a:srgbClr val="18497B"/>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3200"/>
                <a:t>離度</a:t>
              </a:r>
            </a:p>
          </p:txBody>
        </p:sp>
        <p:sp>
          <p:nvSpPr>
            <p:cNvPr id="186" name="Shape 186"/>
            <p:cNvSpPr/>
            <p:nvPr/>
          </p:nvSpPr>
          <p:spPr>
            <a:xfrm>
              <a:off x="476260" y="5086200"/>
              <a:ext cx="1243800" cy="1243800"/>
            </a:xfrm>
            <a:prstGeom prst="wedgeEllipseCallout">
              <a:avLst>
                <a:gd fmla="val -46508" name="adj1"/>
                <a:gd fmla="val -62878" name="adj2"/>
              </a:avLst>
            </a:prstGeom>
            <a:solidFill>
              <a:srgbClr val="1F497D"/>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solidFill>
                  <a:srgbClr val="FFFFFF"/>
                </a:solidFill>
              </a:endParaRPr>
            </a:p>
          </p:txBody>
        </p:sp>
        <p:grpSp>
          <p:nvGrpSpPr>
            <p:cNvPr id="187" name="Shape 187"/>
            <p:cNvGrpSpPr/>
            <p:nvPr/>
          </p:nvGrpSpPr>
          <p:grpSpPr>
            <a:xfrm>
              <a:off x="679069" y="5472534"/>
              <a:ext cx="838150" cy="471131"/>
              <a:chOff x="679050" y="5356525"/>
              <a:chExt cx="1088225" cy="611700"/>
            </a:xfrm>
          </p:grpSpPr>
          <p:cxnSp>
            <p:nvCxnSpPr>
              <p:cNvPr id="188" name="Shape 188"/>
              <p:cNvCxnSpPr/>
              <p:nvPr/>
            </p:nvCxnSpPr>
            <p:spPr>
              <a:xfrm>
                <a:off x="679050" y="5356525"/>
                <a:ext cx="0" cy="611700"/>
              </a:xfrm>
              <a:prstGeom prst="straightConnector1">
                <a:avLst/>
              </a:prstGeom>
              <a:noFill/>
              <a:ln cap="flat" cmpd="sng" w="28575">
                <a:solidFill>
                  <a:srgbClr val="FFFFFF"/>
                </a:solidFill>
                <a:prstDash val="solid"/>
                <a:round/>
                <a:headEnd len="lg" w="lg" type="none"/>
                <a:tailEnd len="lg" w="lg" type="none"/>
              </a:ln>
            </p:spPr>
          </p:cxnSp>
          <p:cxnSp>
            <p:nvCxnSpPr>
              <p:cNvPr id="189" name="Shape 189"/>
              <p:cNvCxnSpPr/>
              <p:nvPr/>
            </p:nvCxnSpPr>
            <p:spPr>
              <a:xfrm>
                <a:off x="1755400" y="5356525"/>
                <a:ext cx="0" cy="611700"/>
              </a:xfrm>
              <a:prstGeom prst="straightConnector1">
                <a:avLst/>
              </a:prstGeom>
              <a:noFill/>
              <a:ln cap="flat" cmpd="sng" w="28575">
                <a:solidFill>
                  <a:srgbClr val="FFFFFF"/>
                </a:solidFill>
                <a:prstDash val="solid"/>
                <a:round/>
                <a:headEnd len="lg" w="lg" type="none"/>
                <a:tailEnd len="lg" w="lg" type="none"/>
              </a:ln>
            </p:spPr>
          </p:cxnSp>
          <p:cxnSp>
            <p:nvCxnSpPr>
              <p:cNvPr id="190" name="Shape 190"/>
              <p:cNvCxnSpPr/>
              <p:nvPr/>
            </p:nvCxnSpPr>
            <p:spPr>
              <a:xfrm>
                <a:off x="702575" y="5650600"/>
                <a:ext cx="1064700" cy="0"/>
              </a:xfrm>
              <a:prstGeom prst="straightConnector1">
                <a:avLst/>
              </a:prstGeom>
              <a:noFill/>
              <a:ln cap="flat" cmpd="sng" w="19050">
                <a:solidFill>
                  <a:srgbClr val="FFFFFF"/>
                </a:solidFill>
                <a:prstDash val="dash"/>
                <a:round/>
                <a:headEnd len="lg" w="lg" type="triangle"/>
                <a:tailEnd len="lg" w="lg" type="triangle"/>
              </a:ln>
            </p:spPr>
          </p:cxn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Shape 471"/>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472" name="Shape 472"/>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規劃求解的步驟</a:t>
            </a:r>
          </a:p>
        </p:txBody>
      </p:sp>
      <p:sp>
        <p:nvSpPr>
          <p:cNvPr id="473" name="Shape 473"/>
          <p:cNvSpPr txBox="1"/>
          <p:nvPr>
            <p:ph idx="3" type="subTitle"/>
          </p:nvPr>
        </p:nvSpPr>
        <p:spPr>
          <a:xfrm>
            <a:off x="24200" y="6583675"/>
            <a:ext cx="8052000" cy="2742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474" name="Shape 474"/>
          <p:cNvSpPr txBox="1"/>
          <p:nvPr>
            <p:ph idx="2" type="body"/>
          </p:nvPr>
        </p:nvSpPr>
        <p:spPr>
          <a:xfrm>
            <a:off x="4705350" y="1791150"/>
            <a:ext cx="4019400" cy="4711800"/>
          </a:xfrm>
          <a:prstGeom prst="rect">
            <a:avLst/>
          </a:prstGeom>
        </p:spPr>
        <p:txBody>
          <a:bodyPr anchorCtr="0" anchor="ctr" bIns="91425" lIns="91425" rIns="91425" wrap="square" tIns="91425">
            <a:noAutofit/>
          </a:bodyPr>
          <a:lstStyle/>
          <a:p>
            <a:pPr indent="-228600" lvl="0" marL="457200" rtl="0">
              <a:spcBef>
                <a:spcPts val="1000"/>
              </a:spcBef>
              <a:buAutoNum type="arabicPeriod"/>
            </a:pPr>
            <a:r>
              <a:rPr lang="zh-TW"/>
              <a:t>判斷是否為規劃求解問題</a:t>
            </a:r>
          </a:p>
          <a:p>
            <a:pPr indent="-228600" lvl="0" marL="457200" rtl="0">
              <a:spcBef>
                <a:spcPts val="1000"/>
              </a:spcBef>
              <a:buAutoNum type="arabicPeriod"/>
            </a:pPr>
            <a:r>
              <a:rPr lang="zh-TW">
                <a:solidFill>
                  <a:schemeClr val="dk1"/>
                </a:solidFill>
              </a:rPr>
              <a:t>設定決策變量</a:t>
            </a:r>
          </a:p>
          <a:p>
            <a:pPr indent="-228600" lvl="0" marL="457200" rtl="0">
              <a:spcBef>
                <a:spcPts val="1000"/>
              </a:spcBef>
              <a:buAutoNum type="arabicPeriod"/>
            </a:pPr>
            <a:r>
              <a:rPr lang="zh-TW"/>
              <a:t>設定目標變量</a:t>
            </a:r>
          </a:p>
          <a:p>
            <a:pPr indent="-228600" lvl="0" marL="457200" rtl="0">
              <a:spcBef>
                <a:spcPts val="1000"/>
              </a:spcBef>
              <a:buAutoNum type="arabicPeriod"/>
            </a:pPr>
            <a:r>
              <a:rPr lang="zh-TW"/>
              <a:t>設定限制條件</a:t>
            </a:r>
          </a:p>
          <a:p>
            <a:pPr indent="-228600" lvl="0" marL="457200">
              <a:spcBef>
                <a:spcPts val="1000"/>
              </a:spcBef>
              <a:buAutoNum type="arabicPeriod"/>
            </a:pPr>
            <a:r>
              <a:rPr lang="zh-TW"/>
              <a:t>用Solver計算最佳化解答</a:t>
            </a:r>
          </a:p>
        </p:txBody>
      </p:sp>
      <p:sp>
        <p:nvSpPr>
          <p:cNvPr id="475" name="Shape 475"/>
          <p:cNvSpPr/>
          <p:nvPr/>
        </p:nvSpPr>
        <p:spPr>
          <a:xfrm rot="-273">
            <a:off x="600374" y="1702350"/>
            <a:ext cx="3777000" cy="4679100"/>
          </a:xfrm>
          <a:prstGeom prst="foldedCorner">
            <a:avLst>
              <a:gd fmla="val 16667" name="adj"/>
            </a:avLst>
          </a:prstGeom>
          <a:solidFill>
            <a:srgbClr val="FFF2CC"/>
          </a:solidFill>
          <a:ln cap="flat" cmpd="sng" w="28575">
            <a:solidFill>
              <a:srgbClr val="999999"/>
            </a:solidFill>
            <a:prstDash val="solid"/>
            <a:round/>
            <a:headEnd len="med" w="med" type="none"/>
            <a:tailEnd len="med" w="med" type="none"/>
          </a:ln>
        </p:spPr>
        <p:txBody>
          <a:bodyPr anchorCtr="0" anchor="ctr" bIns="91425" lIns="91425" rIns="91425" wrap="square" tIns="91425">
            <a:noAutofit/>
          </a:bodyPr>
          <a:lstStyle/>
          <a:p>
            <a:pPr lvl="0" rtl="0">
              <a:lnSpc>
                <a:spcPct val="115000"/>
              </a:lnSpc>
              <a:spcBef>
                <a:spcPts val="560"/>
              </a:spcBef>
              <a:buNone/>
            </a:pPr>
            <a:r>
              <a:t/>
            </a:r>
            <a:endParaRPr sz="2200">
              <a:solidFill>
                <a:schemeClr val="dk1"/>
              </a:solidFill>
              <a:latin typeface="Microsoft JhengHei"/>
              <a:ea typeface="Microsoft JhengHei"/>
              <a:cs typeface="Microsoft JhengHei"/>
              <a:sym typeface="Microsoft JhengHei"/>
            </a:endParaRPr>
          </a:p>
        </p:txBody>
      </p:sp>
      <p:sp>
        <p:nvSpPr>
          <p:cNvPr id="476" name="Shape 476"/>
          <p:cNvSpPr txBox="1"/>
          <p:nvPr/>
        </p:nvSpPr>
        <p:spPr>
          <a:xfrm>
            <a:off x="739300" y="1887175"/>
            <a:ext cx="3540900" cy="3949500"/>
          </a:xfrm>
          <a:prstGeom prst="rect">
            <a:avLst/>
          </a:prstGeom>
          <a:noFill/>
          <a:ln>
            <a:noFill/>
          </a:ln>
        </p:spPr>
        <p:txBody>
          <a:bodyPr anchorCtr="0" anchor="ctr" bIns="91425" lIns="91425" rIns="91425" wrap="square" tIns="91425">
            <a:noAutofit/>
          </a:bodyPr>
          <a:lstStyle/>
          <a:p>
            <a:pPr lvl="0" rtl="0">
              <a:lnSpc>
                <a:spcPct val="115000"/>
              </a:lnSpc>
              <a:spcBef>
                <a:spcPts val="560"/>
              </a:spcBef>
              <a:buNone/>
            </a:pPr>
            <a:r>
              <a:rPr lang="zh-TW" sz="2200">
                <a:solidFill>
                  <a:schemeClr val="dk1"/>
                </a:solidFill>
                <a:latin typeface="Microsoft JhengHei"/>
                <a:ea typeface="Microsoft JhengHei"/>
                <a:cs typeface="Microsoft JhengHei"/>
                <a:sym typeface="Microsoft JhengHei"/>
              </a:rPr>
              <a:t>我們塑膠玩具工廠正在煩惱到底下個月要生產多少的塑膠小鴨跟塑膠魚？</a:t>
            </a:r>
          </a:p>
          <a:p>
            <a:pPr lvl="0" rtl="0">
              <a:lnSpc>
                <a:spcPct val="115000"/>
              </a:lnSpc>
              <a:spcBef>
                <a:spcPts val="560"/>
              </a:spcBef>
              <a:buNone/>
            </a:pPr>
            <a:r>
              <a:rPr lang="zh-TW" sz="2200">
                <a:solidFill>
                  <a:schemeClr val="dk1"/>
                </a:solidFill>
                <a:latin typeface="Microsoft JhengHei"/>
                <a:ea typeface="Microsoft JhengHei"/>
                <a:cs typeface="Microsoft JhengHei"/>
                <a:sym typeface="Microsoft JhengHei"/>
              </a:rPr>
              <a:t>我們希望生產的塑膠小鴨跟塑膠魚能夠賺到最佳利潤。</a:t>
            </a:r>
          </a:p>
          <a:p>
            <a:pPr lvl="0" rtl="0">
              <a:lnSpc>
                <a:spcPct val="115000"/>
              </a:lnSpc>
              <a:spcBef>
                <a:spcPts val="560"/>
              </a:spcBef>
              <a:buNone/>
            </a:pPr>
            <a:r>
              <a:rPr lang="zh-TW" sz="2200">
                <a:solidFill>
                  <a:schemeClr val="dk1"/>
                </a:solidFill>
                <a:latin typeface="Microsoft JhengHei"/>
                <a:ea typeface="Microsoft JhengHei"/>
                <a:cs typeface="Microsoft JhengHei"/>
                <a:sym typeface="Microsoft JhengHei"/>
              </a:rPr>
              <a:t>每隻塑膠小鴨的利潤是5元，每隻魚的利潤是4元。</a:t>
            </a:r>
          </a:p>
          <a:p>
            <a:pPr lvl="0" rtl="0">
              <a:lnSpc>
                <a:spcPct val="115000"/>
              </a:lnSpc>
              <a:spcBef>
                <a:spcPts val="560"/>
              </a:spcBef>
              <a:buNone/>
            </a:pPr>
            <a:r>
              <a:rPr lang="zh-TW" sz="2200">
                <a:solidFill>
                  <a:schemeClr val="dk1"/>
                </a:solidFill>
                <a:latin typeface="Microsoft JhengHei"/>
                <a:ea typeface="Microsoft JhengHei"/>
                <a:cs typeface="Microsoft JhengHei"/>
                <a:sym typeface="Microsoft JhengHei"/>
              </a:rPr>
              <a:t>到月底之前，我們有足夠的時間生產400隻小鴨或300隻魚，不能再多了。</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Shape 482"/>
          <p:cNvSpPr txBox="1"/>
          <p:nvPr>
            <p:ph type="title"/>
          </p:nvPr>
        </p:nvSpPr>
        <p:spPr>
          <a:xfrm>
            <a:off x="476250" y="5057425"/>
            <a:ext cx="8191500" cy="583500"/>
          </a:xfrm>
          <a:prstGeom prst="rect">
            <a:avLst/>
          </a:prstGeom>
        </p:spPr>
        <p:txBody>
          <a:bodyPr anchorCtr="0" anchor="t" bIns="91425" lIns="91425" rIns="91425" wrap="square" tIns="91425">
            <a:noAutofit/>
          </a:bodyPr>
          <a:lstStyle/>
          <a:p>
            <a:pPr lvl="0">
              <a:spcBef>
                <a:spcPts val="0"/>
              </a:spcBef>
              <a:buNone/>
            </a:pPr>
            <a:r>
              <a:rPr lang="zh-TW"/>
              <a:t>Google</a:t>
            </a:r>
            <a:r>
              <a:rPr lang="zh-TW"/>
              <a:t>試算表安裝Solver</a:t>
            </a:r>
          </a:p>
        </p:txBody>
      </p:sp>
      <p:sp>
        <p:nvSpPr>
          <p:cNvPr id="483" name="Shape 483"/>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484" name="Shape 484"/>
          <p:cNvSpPr txBox="1"/>
          <p:nvPr>
            <p:ph idx="1" type="subTitle"/>
          </p:nvPr>
        </p:nvSpPr>
        <p:spPr>
          <a:xfrm>
            <a:off x="476250" y="4074450"/>
            <a:ext cx="5050800" cy="879600"/>
          </a:xfrm>
          <a:prstGeom prst="rect">
            <a:avLst/>
          </a:prstGeom>
        </p:spPr>
        <p:txBody>
          <a:bodyPr anchorCtr="0" anchor="b" bIns="91425" lIns="91425" rIns="91425" wrap="square" tIns="91425">
            <a:noAutofit/>
          </a:bodyPr>
          <a:lstStyle/>
          <a:p>
            <a:pPr indent="0" lvl="0" marL="0">
              <a:spcBef>
                <a:spcPts val="0"/>
              </a:spcBef>
              <a:buNone/>
            </a:pPr>
            <a:r>
              <a:rPr lang="zh-TW"/>
              <a:t>Part 2</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pic>
        <p:nvPicPr>
          <p:cNvPr id="490" name="Shape 490"/>
          <p:cNvPicPr preferRelativeResize="0"/>
          <p:nvPr/>
        </p:nvPicPr>
        <p:blipFill rotWithShape="1">
          <a:blip r:embed="rId3">
            <a:alphaModFix/>
          </a:blip>
          <a:srcRect b="51846" l="0" r="0" t="0"/>
          <a:stretch/>
        </p:blipFill>
        <p:spPr>
          <a:xfrm>
            <a:off x="0" y="4259875"/>
            <a:ext cx="9144000" cy="2293325"/>
          </a:xfrm>
          <a:prstGeom prst="rect">
            <a:avLst/>
          </a:prstGeom>
          <a:noFill/>
          <a:ln>
            <a:noFill/>
          </a:ln>
        </p:spPr>
      </p:pic>
      <p:sp>
        <p:nvSpPr>
          <p:cNvPr id="491" name="Shape 491"/>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492" name="Shape 492"/>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Google</a:t>
            </a:r>
            <a:r>
              <a:rPr lang="zh-TW"/>
              <a:t>試算表的擴充功能</a:t>
            </a:r>
          </a:p>
        </p:txBody>
      </p:sp>
      <p:sp>
        <p:nvSpPr>
          <p:cNvPr id="493" name="Shape 493"/>
          <p:cNvSpPr txBox="1"/>
          <p:nvPr>
            <p:ph idx="3" type="subTitle"/>
          </p:nvPr>
        </p:nvSpPr>
        <p:spPr>
          <a:xfrm>
            <a:off x="24200" y="6583675"/>
            <a:ext cx="8052000" cy="2742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494" name="Shape 494"/>
          <p:cNvSpPr txBox="1"/>
          <p:nvPr>
            <p:ph idx="1" type="body"/>
          </p:nvPr>
        </p:nvSpPr>
        <p:spPr>
          <a:xfrm>
            <a:off x="533400" y="1791150"/>
            <a:ext cx="4019400" cy="4711800"/>
          </a:xfrm>
          <a:prstGeom prst="rect">
            <a:avLst/>
          </a:prstGeom>
        </p:spPr>
        <p:txBody>
          <a:bodyPr anchorCtr="0" anchor="t" bIns="91425" lIns="91425" rIns="91425" wrap="square" tIns="91425">
            <a:noAutofit/>
          </a:bodyPr>
          <a:lstStyle/>
          <a:p>
            <a:pPr indent="-228600" lvl="0" marL="457200" rtl="0">
              <a:spcBef>
                <a:spcPts val="0"/>
              </a:spcBef>
            </a:pPr>
            <a:r>
              <a:rPr lang="zh-TW"/>
              <a:t>Google</a:t>
            </a:r>
            <a:r>
              <a:rPr lang="zh-TW"/>
              <a:t>文件跟Google試算表能夠安裝外掛程式來擴充功能</a:t>
            </a:r>
          </a:p>
          <a:p>
            <a:pPr indent="-228600" lvl="0" marL="457200" rtl="0">
              <a:spcBef>
                <a:spcPts val="0"/>
              </a:spcBef>
            </a:pPr>
            <a:r>
              <a:rPr lang="zh-TW"/>
              <a:t>雲端功能整合，一次安裝，每臺電腦上都可以使用</a:t>
            </a:r>
          </a:p>
        </p:txBody>
      </p:sp>
      <p:sp>
        <p:nvSpPr>
          <p:cNvPr id="495" name="Shape 495"/>
          <p:cNvSpPr/>
          <p:nvPr/>
        </p:nvSpPr>
        <p:spPr>
          <a:xfrm>
            <a:off x="3348800" y="5754067"/>
            <a:ext cx="1164600" cy="3264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496" name="Shape 496"/>
          <p:cNvSpPr/>
          <p:nvPr/>
        </p:nvSpPr>
        <p:spPr>
          <a:xfrm>
            <a:off x="3280425" y="4562225"/>
            <a:ext cx="656700" cy="3264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cxnSp>
        <p:nvCxnSpPr>
          <p:cNvPr id="497" name="Shape 497"/>
          <p:cNvCxnSpPr/>
          <p:nvPr/>
        </p:nvCxnSpPr>
        <p:spPr>
          <a:xfrm>
            <a:off x="3696250" y="5083900"/>
            <a:ext cx="64800" cy="474900"/>
          </a:xfrm>
          <a:prstGeom prst="straightConnector1">
            <a:avLst/>
          </a:prstGeom>
          <a:noFill/>
          <a:ln cap="flat" cmpd="sng" w="38100">
            <a:solidFill>
              <a:srgbClr val="FF0000"/>
            </a:solidFill>
            <a:prstDash val="solid"/>
            <a:round/>
            <a:headEnd len="lg" w="lg" type="none"/>
            <a:tailEnd len="lg" w="lg" type="triangle"/>
          </a:ln>
        </p:spPr>
      </p:cxnSp>
      <p:sp>
        <p:nvSpPr>
          <p:cNvPr id="498" name="Shape 498"/>
          <p:cNvSpPr txBox="1"/>
          <p:nvPr>
            <p:ph idx="2" type="body"/>
          </p:nvPr>
        </p:nvSpPr>
        <p:spPr>
          <a:xfrm>
            <a:off x="4705350" y="1791150"/>
            <a:ext cx="4019400" cy="4711800"/>
          </a:xfrm>
          <a:prstGeom prst="rect">
            <a:avLst/>
          </a:prstGeom>
        </p:spPr>
        <p:txBody>
          <a:bodyPr anchorCtr="0" anchor="t" bIns="91425" lIns="91425" rIns="91425" wrap="square" tIns="91425">
            <a:noAutofit/>
          </a:bodyPr>
          <a:lstStyle/>
          <a:p>
            <a:pPr indent="-228600" lvl="0" marL="457200" rtl="0">
              <a:spcBef>
                <a:spcPts val="0"/>
              </a:spcBef>
            </a:pPr>
            <a:r>
              <a:rPr lang="zh-TW"/>
              <a:t>各種問卷套件：Google問卷</a:t>
            </a:r>
          </a:p>
          <a:p>
            <a:pPr indent="-228600" lvl="0" marL="457200" rtl="0">
              <a:spcBef>
                <a:spcPts val="0"/>
              </a:spcBef>
            </a:pPr>
            <a:r>
              <a:rPr lang="zh-TW"/>
              <a:t>即時查詢字典：Wikipedia</a:t>
            </a:r>
          </a:p>
          <a:p>
            <a:pPr indent="-228600" lvl="0" marL="457200">
              <a:spcBef>
                <a:spcPts val="0"/>
              </a:spcBef>
            </a:pPr>
            <a:r>
              <a:rPr lang="zh-TW"/>
              <a:t>跟其他服務整合：Twitter, Google分析</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Shape 504"/>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505" name="Shape 505"/>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b="0" lang="zh-TW" sz="3200"/>
              <a:t>Google</a:t>
            </a:r>
            <a:r>
              <a:rPr b="0" lang="zh-TW" sz="3200"/>
              <a:t>試算表版本規劃求解</a:t>
            </a:r>
          </a:p>
          <a:p>
            <a:pPr lvl="0">
              <a:spcBef>
                <a:spcPts val="0"/>
              </a:spcBef>
              <a:buNone/>
            </a:pPr>
            <a:r>
              <a:rPr lang="zh-TW"/>
              <a:t>Solver</a:t>
            </a:r>
            <a:r>
              <a:rPr lang="zh-TW"/>
              <a:t>簡介</a:t>
            </a:r>
          </a:p>
        </p:txBody>
      </p:sp>
      <p:sp>
        <p:nvSpPr>
          <p:cNvPr id="506" name="Shape 506"/>
          <p:cNvSpPr txBox="1"/>
          <p:nvPr>
            <p:ph idx="3" type="subTitle"/>
          </p:nvPr>
        </p:nvSpPr>
        <p:spPr>
          <a:xfrm>
            <a:off x="24200" y="6583675"/>
            <a:ext cx="8052000" cy="2742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507" name="Shape 507"/>
          <p:cNvSpPr txBox="1"/>
          <p:nvPr>
            <p:ph idx="1" type="body"/>
          </p:nvPr>
        </p:nvSpPr>
        <p:spPr>
          <a:xfrm>
            <a:off x="533400" y="1791150"/>
            <a:ext cx="4019400" cy="4711800"/>
          </a:xfrm>
          <a:prstGeom prst="rect">
            <a:avLst/>
          </a:prstGeom>
        </p:spPr>
        <p:txBody>
          <a:bodyPr anchorCtr="0" anchor="t" bIns="91425" lIns="91425" rIns="91425" wrap="square" tIns="91425">
            <a:noAutofit/>
          </a:bodyPr>
          <a:lstStyle/>
          <a:p>
            <a:pPr lvl="0">
              <a:spcBef>
                <a:spcPts val="0"/>
              </a:spcBef>
              <a:buNone/>
            </a:pPr>
            <a:r>
              <a:t/>
            </a:r>
            <a:endParaRPr/>
          </a:p>
        </p:txBody>
      </p:sp>
      <p:sp>
        <p:nvSpPr>
          <p:cNvPr id="508" name="Shape 508"/>
          <p:cNvSpPr txBox="1"/>
          <p:nvPr>
            <p:ph idx="2" type="body"/>
          </p:nvPr>
        </p:nvSpPr>
        <p:spPr>
          <a:xfrm>
            <a:off x="4552799" y="1791150"/>
            <a:ext cx="4240800" cy="4711800"/>
          </a:xfrm>
          <a:prstGeom prst="rect">
            <a:avLst/>
          </a:prstGeom>
        </p:spPr>
        <p:txBody>
          <a:bodyPr anchorCtr="0" anchor="t" bIns="91425" lIns="91425" rIns="91425" wrap="square" tIns="91425">
            <a:noAutofit/>
          </a:bodyPr>
          <a:lstStyle/>
          <a:p>
            <a:pPr indent="-228600" lvl="0" marL="457200" rtl="0">
              <a:spcBef>
                <a:spcPts val="0"/>
              </a:spcBef>
            </a:pPr>
            <a:r>
              <a:rPr lang="zh-TW"/>
              <a:t>Google</a:t>
            </a:r>
            <a:r>
              <a:rPr lang="zh-TW"/>
              <a:t>試算表的外掛程式</a:t>
            </a:r>
          </a:p>
          <a:p>
            <a:pPr indent="-228600" lvl="0" marL="457200" rtl="0">
              <a:spcBef>
                <a:spcPts val="0"/>
              </a:spcBef>
            </a:pPr>
            <a:r>
              <a:rPr lang="zh-TW"/>
              <a:t>提供功能</a:t>
            </a:r>
          </a:p>
          <a:p>
            <a:pPr indent="-228600" lvl="1" marL="914400" rtl="0">
              <a:spcBef>
                <a:spcPts val="0"/>
              </a:spcBef>
            </a:pPr>
            <a:r>
              <a:rPr lang="zh-TW"/>
              <a:t>200個決策變項</a:t>
            </a:r>
          </a:p>
          <a:p>
            <a:pPr indent="-228600" lvl="1" marL="914400" rtl="0">
              <a:spcBef>
                <a:spcPts val="0"/>
              </a:spcBef>
            </a:pPr>
            <a:r>
              <a:rPr lang="zh-TW"/>
              <a:t>100個條件</a:t>
            </a:r>
          </a:p>
          <a:p>
            <a:pPr indent="-228600" lvl="1" marL="914400" rtl="0">
              <a:spcBef>
                <a:spcPts val="0"/>
              </a:spcBef>
            </a:pPr>
            <a:r>
              <a:rPr lang="zh-TW"/>
              <a:t>運算時間限制30秒</a:t>
            </a:r>
          </a:p>
          <a:p>
            <a:pPr indent="-228600" lvl="0" marL="457200" rtl="0">
              <a:spcBef>
                <a:spcPts val="0"/>
              </a:spcBef>
            </a:pPr>
            <a:r>
              <a:rPr lang="zh-TW"/>
              <a:t>其他試算表軟體的規劃求解</a:t>
            </a:r>
          </a:p>
          <a:p>
            <a:pPr indent="-381000" lvl="1" marL="914400" marR="0" rtl="0" algn="l">
              <a:lnSpc>
                <a:spcPct val="100000"/>
              </a:lnSpc>
              <a:spcBef>
                <a:spcPts val="520"/>
              </a:spcBef>
              <a:spcAft>
                <a:spcPts val="0"/>
              </a:spcAft>
              <a:buClr>
                <a:schemeClr val="accent1"/>
              </a:buClr>
              <a:buSzPct val="100000"/>
              <a:buFont typeface="Noto Symbol"/>
            </a:pPr>
            <a:r>
              <a:rPr lang="zh-TW"/>
              <a:t>Excel: </a:t>
            </a:r>
            <a:r>
              <a:rPr lang="zh-TW" u="sng">
                <a:solidFill>
                  <a:schemeClr val="hlink"/>
                </a:solidFill>
                <a:hlinkClick r:id="rId3"/>
              </a:rPr>
              <a:t>規劃求解</a:t>
            </a:r>
          </a:p>
          <a:p>
            <a:pPr indent="-228600" lvl="1" marL="914400" marR="0" rtl="0" algn="l">
              <a:lnSpc>
                <a:spcPct val="100000"/>
              </a:lnSpc>
              <a:spcBef>
                <a:spcPts val="520"/>
              </a:spcBef>
              <a:spcAft>
                <a:spcPts val="0"/>
              </a:spcAft>
            </a:pPr>
            <a:r>
              <a:rPr lang="zh-TW"/>
              <a:t>LibreOffice Calc: </a:t>
            </a:r>
            <a:r>
              <a:rPr lang="zh-TW" u="sng">
                <a:solidFill>
                  <a:schemeClr val="hlink"/>
                </a:solidFill>
                <a:hlinkClick r:id="rId4"/>
              </a:rPr>
              <a:t>Solver</a:t>
            </a:r>
          </a:p>
        </p:txBody>
      </p:sp>
      <p:pic>
        <p:nvPicPr>
          <p:cNvPr id="509" name="Shape 509"/>
          <p:cNvPicPr preferRelativeResize="0"/>
          <p:nvPr/>
        </p:nvPicPr>
        <p:blipFill rotWithShape="1">
          <a:blip r:embed="rId5">
            <a:alphaModFix/>
          </a:blip>
          <a:srcRect b="0" l="0" r="1632" t="0"/>
          <a:stretch/>
        </p:blipFill>
        <p:spPr>
          <a:xfrm>
            <a:off x="533400" y="2770925"/>
            <a:ext cx="4019399" cy="2752275"/>
          </a:xfrm>
          <a:prstGeom prst="rect">
            <a:avLst/>
          </a:prstGeom>
          <a:noFill/>
          <a:ln cap="flat" cmpd="sng" w="38100">
            <a:solidFill>
              <a:schemeClr val="accent3"/>
            </a:solidFill>
            <a:prstDash val="solid"/>
            <a:round/>
            <a:headEnd len="med" w="med" type="none"/>
            <a:tailEnd len="med" w="med"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Shape 515"/>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zh-TW"/>
              <a:t>‹#›</a:t>
            </a:fld>
          </a:p>
        </p:txBody>
      </p:sp>
      <p:sp>
        <p:nvSpPr>
          <p:cNvPr id="516" name="Shape 516"/>
          <p:cNvSpPr txBox="1"/>
          <p:nvPr>
            <p:ph type="title"/>
          </p:nvPr>
        </p:nvSpPr>
        <p:spPr>
          <a:xfrm>
            <a:off x="3258150" y="169425"/>
            <a:ext cx="5409600" cy="1243800"/>
          </a:xfrm>
          <a:prstGeom prst="rect">
            <a:avLst/>
          </a:prstGeom>
        </p:spPr>
        <p:txBody>
          <a:bodyPr anchorCtr="0" anchor="b" bIns="91425" lIns="91425" rIns="91425" wrap="square" tIns="91425">
            <a:noAutofit/>
          </a:bodyPr>
          <a:lstStyle/>
          <a:p>
            <a:pPr lvl="0">
              <a:spcBef>
                <a:spcPts val="0"/>
              </a:spcBef>
              <a:buNone/>
            </a:pPr>
            <a:r>
              <a:rPr lang="zh-TW"/>
              <a:t>Google</a:t>
            </a:r>
            <a:r>
              <a:rPr lang="zh-TW"/>
              <a:t>試算表</a:t>
            </a:r>
          </a:p>
          <a:p>
            <a:pPr lvl="0" rtl="0">
              <a:spcBef>
                <a:spcPts val="0"/>
              </a:spcBef>
              <a:buNone/>
            </a:pPr>
            <a:r>
              <a:rPr lang="zh-TW"/>
              <a:t>安裝Solver</a:t>
            </a:r>
          </a:p>
        </p:txBody>
      </p:sp>
      <p:sp>
        <p:nvSpPr>
          <p:cNvPr id="517" name="Shape 517"/>
          <p:cNvSpPr txBox="1"/>
          <p:nvPr>
            <p:ph idx="1" type="body"/>
          </p:nvPr>
        </p:nvSpPr>
        <p:spPr>
          <a:xfrm>
            <a:off x="3258200" y="1783075"/>
            <a:ext cx="5409600" cy="4711800"/>
          </a:xfrm>
          <a:prstGeom prst="rect">
            <a:avLst/>
          </a:prstGeom>
        </p:spPr>
        <p:txBody>
          <a:bodyPr anchorCtr="0" anchor="t" bIns="91425" lIns="91425" rIns="91425" wrap="square" tIns="91425">
            <a:noAutofit/>
          </a:bodyPr>
          <a:lstStyle/>
          <a:p>
            <a:pPr indent="-228600" lvl="0" marL="457200" rtl="0">
              <a:spcBef>
                <a:spcPts val="0"/>
              </a:spcBef>
              <a:buAutoNum type="arabicPeriod"/>
            </a:pPr>
            <a:r>
              <a:rPr lang="zh-TW"/>
              <a:t>試算表⇨外掛程式⇨取得外掛程式</a:t>
            </a:r>
          </a:p>
          <a:p>
            <a:pPr indent="-228600" lvl="0" marL="457200" rtl="0">
              <a:spcBef>
                <a:spcPts val="0"/>
              </a:spcBef>
              <a:buAutoNum type="arabicPeriod"/>
            </a:pPr>
            <a:r>
              <a:rPr lang="zh-TW"/>
              <a:t>搜尋「solver」⇨安裝</a:t>
            </a:r>
          </a:p>
          <a:p>
            <a:pPr indent="-228600" lvl="0" marL="457200" rtl="0">
              <a:spcBef>
                <a:spcPts val="0"/>
              </a:spcBef>
              <a:buAutoNum type="arabicPeriod"/>
            </a:pPr>
            <a:r>
              <a:rPr lang="zh-TW"/>
              <a:t>要求權限⇨允許</a:t>
            </a:r>
          </a:p>
          <a:p>
            <a:pPr indent="-228600" lvl="0" marL="457200" rtl="0">
              <a:spcBef>
                <a:spcPts val="0"/>
              </a:spcBef>
              <a:buAutoNum type="arabicPeriod"/>
            </a:pPr>
            <a:r>
              <a:rPr lang="zh-TW"/>
              <a:t>確認外掛程式已安裝Solver</a:t>
            </a:r>
          </a:p>
        </p:txBody>
      </p:sp>
      <p:pic>
        <p:nvPicPr>
          <p:cNvPr id="518" name="Shape 518"/>
          <p:cNvPicPr preferRelativeResize="0"/>
          <p:nvPr/>
        </p:nvPicPr>
        <p:blipFill rotWithShape="1">
          <a:blip r:embed="rId3">
            <a:alphaModFix/>
          </a:blip>
          <a:srcRect b="48953" l="0" r="1632" t="0"/>
          <a:stretch/>
        </p:blipFill>
        <p:spPr>
          <a:xfrm>
            <a:off x="3258200" y="4050474"/>
            <a:ext cx="5693375" cy="1990074"/>
          </a:xfrm>
          <a:prstGeom prst="rect">
            <a:avLst/>
          </a:prstGeom>
          <a:noFill/>
          <a:ln cap="flat" cmpd="sng" w="38100">
            <a:solidFill>
              <a:schemeClr val="accent3"/>
            </a:solidFill>
            <a:prstDash val="solid"/>
            <a:round/>
            <a:headEnd len="med" w="med" type="none"/>
            <a:tailEnd len="med" w="med"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Shape 524"/>
          <p:cNvSpPr txBox="1"/>
          <p:nvPr>
            <p:ph idx="1" type="body"/>
          </p:nvPr>
        </p:nvSpPr>
        <p:spPr>
          <a:xfrm>
            <a:off x="476250" y="1783075"/>
            <a:ext cx="8191500" cy="4711800"/>
          </a:xfrm>
          <a:prstGeom prst="rect">
            <a:avLst/>
          </a:prstGeom>
        </p:spPr>
        <p:txBody>
          <a:bodyPr anchorCtr="0" anchor="t" bIns="91425" lIns="91425" rIns="91425" wrap="square" tIns="91425">
            <a:noAutofit/>
          </a:bodyPr>
          <a:lstStyle/>
          <a:p>
            <a:pPr lvl="0">
              <a:spcBef>
                <a:spcPts val="0"/>
              </a:spcBef>
              <a:buNone/>
            </a:pPr>
            <a:r>
              <a:t/>
            </a:r>
            <a:endParaRPr/>
          </a:p>
        </p:txBody>
      </p:sp>
      <p:sp>
        <p:nvSpPr>
          <p:cNvPr id="525" name="Shape 525"/>
          <p:cNvSpPr txBox="1"/>
          <p:nvPr>
            <p:ph type="title"/>
          </p:nvPr>
        </p:nvSpPr>
        <p:spPr>
          <a:xfrm>
            <a:off x="361400" y="169425"/>
            <a:ext cx="8421300" cy="1243800"/>
          </a:xfrm>
          <a:prstGeom prst="rect">
            <a:avLst/>
          </a:prstGeom>
        </p:spPr>
        <p:txBody>
          <a:bodyPr anchorCtr="0" anchor="ctr" bIns="91425" lIns="91425" rIns="91425" wrap="square" tIns="91425">
            <a:noAutofit/>
          </a:bodyPr>
          <a:lstStyle/>
          <a:p>
            <a:pPr lvl="0">
              <a:spcBef>
                <a:spcPts val="0"/>
              </a:spcBef>
              <a:buNone/>
            </a:pPr>
            <a:r>
              <a:rPr lang="zh-TW"/>
              <a:t>1. </a:t>
            </a:r>
            <a:r>
              <a:rPr lang="zh-TW"/>
              <a:t>試算表⇨外掛程式</a:t>
            </a:r>
            <a:r>
              <a:rPr lang="zh-TW">
                <a:solidFill>
                  <a:schemeClr val="dk1"/>
                </a:solidFill>
              </a:rPr>
              <a:t>⇨取得外掛程式</a:t>
            </a:r>
          </a:p>
        </p:txBody>
      </p:sp>
      <p:sp>
        <p:nvSpPr>
          <p:cNvPr id="526" name="Shape 526"/>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527" name="Shape 527"/>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id="528" name="Shape 528"/>
          <p:cNvPicPr preferRelativeResize="0"/>
          <p:nvPr/>
        </p:nvPicPr>
        <p:blipFill>
          <a:blip r:embed="rId3">
            <a:alphaModFix/>
          </a:blip>
          <a:stretch>
            <a:fillRect/>
          </a:stretch>
        </p:blipFill>
        <p:spPr>
          <a:xfrm>
            <a:off x="476250" y="2233037"/>
            <a:ext cx="8191500" cy="3811886"/>
          </a:xfrm>
          <a:prstGeom prst="rect">
            <a:avLst/>
          </a:prstGeom>
          <a:noFill/>
          <a:ln>
            <a:noFill/>
          </a:ln>
        </p:spPr>
      </p:pic>
      <p:sp>
        <p:nvSpPr>
          <p:cNvPr id="529" name="Shape 529"/>
          <p:cNvSpPr/>
          <p:nvPr/>
        </p:nvSpPr>
        <p:spPr>
          <a:xfrm>
            <a:off x="5119825" y="2667469"/>
            <a:ext cx="989100" cy="4110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530" name="Shape 530"/>
          <p:cNvSpPr/>
          <p:nvPr/>
        </p:nvSpPr>
        <p:spPr>
          <a:xfrm>
            <a:off x="5429575" y="4397025"/>
            <a:ext cx="1609200" cy="4110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cxnSp>
        <p:nvCxnSpPr>
          <p:cNvPr id="531" name="Shape 531"/>
          <p:cNvCxnSpPr/>
          <p:nvPr/>
        </p:nvCxnSpPr>
        <p:spPr>
          <a:xfrm>
            <a:off x="5658375" y="3162675"/>
            <a:ext cx="175800" cy="10107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Shape 537"/>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538" name="Shape 538"/>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2. </a:t>
            </a:r>
            <a:r>
              <a:rPr lang="zh-TW"/>
              <a:t>搜尋「solver」⇨安裝</a:t>
            </a:r>
          </a:p>
        </p:txBody>
      </p:sp>
      <p:sp>
        <p:nvSpPr>
          <p:cNvPr id="539" name="Shape 539"/>
          <p:cNvSpPr txBox="1"/>
          <p:nvPr>
            <p:ph idx="1" type="subTitle"/>
          </p:nvPr>
        </p:nvSpPr>
        <p:spPr>
          <a:xfrm>
            <a:off x="24200" y="6583675"/>
            <a:ext cx="8350500" cy="2742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id="540" name="Shape 540"/>
          <p:cNvPicPr preferRelativeResize="0"/>
          <p:nvPr/>
        </p:nvPicPr>
        <p:blipFill rotWithShape="1">
          <a:blip r:embed="rId3">
            <a:alphaModFix/>
          </a:blip>
          <a:srcRect b="19146" l="0" r="0" t="0"/>
          <a:stretch/>
        </p:blipFill>
        <p:spPr>
          <a:xfrm>
            <a:off x="0" y="1488175"/>
            <a:ext cx="9143999" cy="5065024"/>
          </a:xfrm>
          <a:prstGeom prst="rect">
            <a:avLst/>
          </a:prstGeom>
          <a:noFill/>
          <a:ln>
            <a:noFill/>
          </a:ln>
        </p:spPr>
      </p:pic>
      <p:sp>
        <p:nvSpPr>
          <p:cNvPr id="541" name="Shape 541"/>
          <p:cNvSpPr/>
          <p:nvPr/>
        </p:nvSpPr>
        <p:spPr>
          <a:xfrm>
            <a:off x="74950" y="4681255"/>
            <a:ext cx="8865300" cy="11271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542" name="Shape 542"/>
          <p:cNvSpPr/>
          <p:nvPr/>
        </p:nvSpPr>
        <p:spPr>
          <a:xfrm>
            <a:off x="3287025" y="1843275"/>
            <a:ext cx="3175200" cy="763500"/>
          </a:xfrm>
          <a:prstGeom prst="wedgeRoundRectCallout">
            <a:avLst>
              <a:gd fmla="val 59484" name="adj1"/>
              <a:gd fmla="val -8543"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3200">
                <a:solidFill>
                  <a:srgbClr val="FFFFFF"/>
                </a:solidFill>
              </a:rPr>
              <a:t>搜尋「solver」</a:t>
            </a:r>
          </a:p>
        </p:txBody>
      </p:sp>
      <p:sp>
        <p:nvSpPr>
          <p:cNvPr id="543" name="Shape 543"/>
          <p:cNvSpPr/>
          <p:nvPr/>
        </p:nvSpPr>
        <p:spPr>
          <a:xfrm>
            <a:off x="6915275" y="5463400"/>
            <a:ext cx="1316700" cy="763500"/>
          </a:xfrm>
          <a:prstGeom prst="wedgeRoundRectCallout">
            <a:avLst>
              <a:gd fmla="val 34372" name="adj1"/>
              <a:gd fmla="val -84856"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3200">
                <a:solidFill>
                  <a:srgbClr val="FFFFFF"/>
                </a:solidFill>
              </a:rPr>
              <a:t>安裝</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pic>
        <p:nvPicPr>
          <p:cNvPr id="549" name="Shape 549"/>
          <p:cNvPicPr preferRelativeResize="0"/>
          <p:nvPr/>
        </p:nvPicPr>
        <p:blipFill rotWithShape="1">
          <a:blip r:embed="rId3">
            <a:alphaModFix/>
          </a:blip>
          <a:srcRect b="19146" l="0" r="0" t="0"/>
          <a:stretch/>
        </p:blipFill>
        <p:spPr>
          <a:xfrm>
            <a:off x="0" y="1488175"/>
            <a:ext cx="9143999" cy="5065024"/>
          </a:xfrm>
          <a:prstGeom prst="rect">
            <a:avLst/>
          </a:prstGeom>
          <a:noFill/>
          <a:ln>
            <a:noFill/>
          </a:ln>
        </p:spPr>
      </p:pic>
      <p:sp>
        <p:nvSpPr>
          <p:cNvPr id="550" name="Shape 550"/>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a:t>
            </a:r>
            <a:r>
              <a:rPr lang="zh-TW"/>
              <a:t>可能會出現</a:t>
            </a:r>
            <a:r>
              <a:rPr lang="zh-TW"/>
              <a:t>) </a:t>
            </a:r>
            <a:r>
              <a:rPr lang="zh-TW"/>
              <a:t>允許彈出式視窗</a:t>
            </a:r>
          </a:p>
        </p:txBody>
      </p:sp>
      <p:sp>
        <p:nvSpPr>
          <p:cNvPr id="551" name="Shape 551"/>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552" name="Shape 552"/>
          <p:cNvSpPr txBox="1"/>
          <p:nvPr>
            <p:ph idx="1" type="subTitle"/>
          </p:nvPr>
        </p:nvSpPr>
        <p:spPr>
          <a:xfrm>
            <a:off x="24200" y="6583675"/>
            <a:ext cx="8350500" cy="2742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id="553" name="Shape 553"/>
          <p:cNvPicPr preferRelativeResize="0"/>
          <p:nvPr/>
        </p:nvPicPr>
        <p:blipFill>
          <a:blip r:embed="rId4">
            <a:alphaModFix/>
          </a:blip>
          <a:stretch>
            <a:fillRect/>
          </a:stretch>
        </p:blipFill>
        <p:spPr>
          <a:xfrm>
            <a:off x="2867025" y="2266950"/>
            <a:ext cx="3409950" cy="2324100"/>
          </a:xfrm>
          <a:prstGeom prst="rect">
            <a:avLst/>
          </a:prstGeom>
          <a:noFill/>
          <a:ln cap="flat" cmpd="sng" w="38100">
            <a:solidFill>
              <a:srgbClr val="FF0000"/>
            </a:solidFill>
            <a:prstDash val="solid"/>
            <a:round/>
            <a:headEnd len="med" w="med" type="none"/>
            <a:tailEnd len="med" w="med" type="none"/>
          </a:ln>
        </p:spPr>
      </p:pic>
      <p:sp>
        <p:nvSpPr>
          <p:cNvPr id="554" name="Shape 554"/>
          <p:cNvSpPr/>
          <p:nvPr/>
        </p:nvSpPr>
        <p:spPr>
          <a:xfrm>
            <a:off x="2693925" y="1275550"/>
            <a:ext cx="4198500" cy="763500"/>
          </a:xfrm>
          <a:prstGeom prst="wedgeRoundRectCallout">
            <a:avLst>
              <a:gd fmla="val 30120" name="adj1"/>
              <a:gd fmla="val 106388"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3200">
                <a:solidFill>
                  <a:srgbClr val="FFFFFF"/>
                </a:solidFill>
              </a:rPr>
              <a:t>記得允許彈出式視窗</a:t>
            </a:r>
          </a:p>
        </p:txBody>
      </p:sp>
      <p:sp>
        <p:nvSpPr>
          <p:cNvPr id="555" name="Shape 555"/>
          <p:cNvSpPr/>
          <p:nvPr/>
        </p:nvSpPr>
        <p:spPr>
          <a:xfrm>
            <a:off x="6617050" y="5506425"/>
            <a:ext cx="1718100" cy="904200"/>
          </a:xfrm>
          <a:prstGeom prst="wedgeRoundRectCallout">
            <a:avLst>
              <a:gd fmla="val 34372" name="adj1"/>
              <a:gd fmla="val -84856"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再按一次</a:t>
            </a:r>
          </a:p>
          <a:p>
            <a:pPr lvl="0" rtl="0" algn="ctr">
              <a:spcBef>
                <a:spcPts val="0"/>
              </a:spcBef>
              <a:buNone/>
            </a:pPr>
            <a:r>
              <a:rPr b="1" lang="zh-TW" sz="3200">
                <a:solidFill>
                  <a:srgbClr val="FFFFFF"/>
                </a:solidFill>
              </a:rPr>
              <a:t>安裝</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Shape 561"/>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562" name="Shape 562"/>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3. </a:t>
            </a:r>
            <a:r>
              <a:rPr lang="zh-TW"/>
              <a:t>要求權限⇨允許</a:t>
            </a:r>
          </a:p>
        </p:txBody>
      </p:sp>
      <p:sp>
        <p:nvSpPr>
          <p:cNvPr id="563" name="Shape 563"/>
          <p:cNvSpPr txBox="1"/>
          <p:nvPr>
            <p:ph idx="1" type="subTitle"/>
          </p:nvPr>
        </p:nvSpPr>
        <p:spPr>
          <a:xfrm>
            <a:off x="24200" y="6583675"/>
            <a:ext cx="8350500" cy="2742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id="564" name="Shape 564"/>
          <p:cNvPicPr preferRelativeResize="0"/>
          <p:nvPr/>
        </p:nvPicPr>
        <p:blipFill>
          <a:blip r:embed="rId3">
            <a:alphaModFix/>
          </a:blip>
          <a:stretch>
            <a:fillRect/>
          </a:stretch>
        </p:blipFill>
        <p:spPr>
          <a:xfrm>
            <a:off x="2266425" y="1651675"/>
            <a:ext cx="4611138" cy="4865649"/>
          </a:xfrm>
          <a:prstGeom prst="rect">
            <a:avLst/>
          </a:prstGeom>
          <a:noFill/>
          <a:ln cap="flat" cmpd="sng" w="38100">
            <a:solidFill>
              <a:schemeClr val="accent3"/>
            </a:solidFill>
            <a:prstDash val="solid"/>
            <a:round/>
            <a:headEnd len="med" w="med" type="none"/>
            <a:tailEnd len="med" w="med" type="none"/>
          </a:ln>
        </p:spPr>
      </p:pic>
      <p:grpSp>
        <p:nvGrpSpPr>
          <p:cNvPr id="565" name="Shape 565"/>
          <p:cNvGrpSpPr/>
          <p:nvPr/>
        </p:nvGrpSpPr>
        <p:grpSpPr>
          <a:xfrm>
            <a:off x="6484025" y="5385125"/>
            <a:ext cx="1146900" cy="1132200"/>
            <a:chOff x="4909350" y="2248100"/>
            <a:chExt cx="1146900" cy="1132200"/>
          </a:xfrm>
        </p:grpSpPr>
        <p:sp>
          <p:nvSpPr>
            <p:cNvPr id="566" name="Shape 566"/>
            <p:cNvSpPr/>
            <p:nvPr/>
          </p:nvSpPr>
          <p:spPr>
            <a:xfrm>
              <a:off x="4909350" y="2248100"/>
              <a:ext cx="1146900" cy="1132200"/>
            </a:xfrm>
            <a:prstGeom prst="wedgeEllipseCallout">
              <a:avLst>
                <a:gd fmla="val -85666" name="adj1"/>
                <a:gd fmla="val 9409" name="adj2"/>
              </a:avLst>
            </a:prstGeom>
            <a:solidFill>
              <a:srgbClr val="FFFFFF"/>
            </a:solid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4800">
                  <a:solidFill>
                    <a:srgbClr val="FFFFFF"/>
                  </a:solidFill>
                </a:rPr>
                <a:t>!</a:t>
              </a:r>
            </a:p>
          </p:txBody>
        </p:sp>
        <p:pic>
          <p:nvPicPr>
            <p:cNvPr id="567" name="Shape 567"/>
            <p:cNvPicPr preferRelativeResize="0"/>
            <p:nvPr/>
          </p:nvPicPr>
          <p:blipFill>
            <a:blip r:embed="rId4">
              <a:alphaModFix/>
            </a:blip>
            <a:stretch>
              <a:fillRect/>
            </a:stretch>
          </p:blipFill>
          <p:spPr>
            <a:xfrm>
              <a:off x="5101050" y="2432449"/>
              <a:ext cx="763499" cy="763499"/>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Shape 573"/>
          <p:cNvSpPr txBox="1"/>
          <p:nvPr>
            <p:ph idx="1" type="body"/>
          </p:nvPr>
        </p:nvSpPr>
        <p:spPr>
          <a:xfrm>
            <a:off x="476250" y="1783075"/>
            <a:ext cx="8191500" cy="4711800"/>
          </a:xfrm>
          <a:prstGeom prst="rect">
            <a:avLst/>
          </a:prstGeom>
        </p:spPr>
        <p:txBody>
          <a:bodyPr anchorCtr="0" anchor="t" bIns="91425" lIns="91425" rIns="91425" wrap="square" tIns="91425">
            <a:noAutofit/>
          </a:bodyPr>
          <a:lstStyle/>
          <a:p>
            <a:pPr lvl="0">
              <a:spcBef>
                <a:spcPts val="0"/>
              </a:spcBef>
              <a:buNone/>
            </a:pPr>
            <a:r>
              <a:t/>
            </a:r>
            <a:endParaRPr/>
          </a:p>
        </p:txBody>
      </p:sp>
      <p:sp>
        <p:nvSpPr>
          <p:cNvPr id="574" name="Shape 574"/>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575" name="Shape 575"/>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4. </a:t>
            </a:r>
            <a:r>
              <a:rPr lang="zh-TW"/>
              <a:t>確認外掛程式已安裝Solver</a:t>
            </a:r>
          </a:p>
        </p:txBody>
      </p:sp>
      <p:sp>
        <p:nvSpPr>
          <p:cNvPr id="576" name="Shape 576"/>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id="577" name="Shape 577"/>
          <p:cNvPicPr preferRelativeResize="0"/>
          <p:nvPr/>
        </p:nvPicPr>
        <p:blipFill>
          <a:blip r:embed="rId3">
            <a:alphaModFix/>
          </a:blip>
          <a:stretch>
            <a:fillRect/>
          </a:stretch>
        </p:blipFill>
        <p:spPr>
          <a:xfrm>
            <a:off x="476250" y="2648624"/>
            <a:ext cx="8191499" cy="2980704"/>
          </a:xfrm>
          <a:prstGeom prst="rect">
            <a:avLst/>
          </a:prstGeom>
          <a:noFill/>
          <a:ln cap="flat" cmpd="sng" w="38100">
            <a:solidFill>
              <a:schemeClr val="accent3"/>
            </a:solidFill>
            <a:prstDash val="solid"/>
            <a:round/>
            <a:headEnd len="med" w="med" type="none"/>
            <a:tailEnd len="med" w="med" type="none"/>
          </a:ln>
        </p:spPr>
      </p:pic>
      <p:sp>
        <p:nvSpPr>
          <p:cNvPr id="578" name="Shape 578"/>
          <p:cNvSpPr/>
          <p:nvPr/>
        </p:nvSpPr>
        <p:spPr>
          <a:xfrm>
            <a:off x="4181925" y="2977224"/>
            <a:ext cx="802800" cy="3333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579" name="Shape 579"/>
          <p:cNvSpPr/>
          <p:nvPr/>
        </p:nvSpPr>
        <p:spPr>
          <a:xfrm>
            <a:off x="4373064" y="3916063"/>
            <a:ext cx="1306200" cy="3333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cxnSp>
        <p:nvCxnSpPr>
          <p:cNvPr id="580" name="Shape 580"/>
          <p:cNvCxnSpPr/>
          <p:nvPr/>
        </p:nvCxnSpPr>
        <p:spPr>
          <a:xfrm>
            <a:off x="4618961" y="3379078"/>
            <a:ext cx="148200" cy="389700"/>
          </a:xfrm>
          <a:prstGeom prst="straightConnector1">
            <a:avLst/>
          </a:prstGeom>
          <a:noFill/>
          <a:ln cap="flat" cmpd="sng" w="38100">
            <a:solidFill>
              <a:srgbClr val="FF0000"/>
            </a:solidFill>
            <a:prstDash val="solid"/>
            <a:round/>
            <a:headEnd len="lg" w="lg" type="none"/>
            <a:tailEnd len="lg" w="lg" type="triangle"/>
          </a:ln>
        </p:spPr>
      </p:cxnSp>
      <p:grpSp>
        <p:nvGrpSpPr>
          <p:cNvPr id="581" name="Shape 581"/>
          <p:cNvGrpSpPr/>
          <p:nvPr/>
        </p:nvGrpSpPr>
        <p:grpSpPr>
          <a:xfrm>
            <a:off x="2960100" y="3768775"/>
            <a:ext cx="1146900" cy="1132200"/>
            <a:chOff x="6367600" y="3728275"/>
            <a:chExt cx="1146900" cy="1132200"/>
          </a:xfrm>
        </p:grpSpPr>
        <p:sp>
          <p:nvSpPr>
            <p:cNvPr id="582" name="Shape 582"/>
            <p:cNvSpPr/>
            <p:nvPr/>
          </p:nvSpPr>
          <p:spPr>
            <a:xfrm>
              <a:off x="6367600" y="3728275"/>
              <a:ext cx="1146900" cy="1132200"/>
            </a:xfrm>
            <a:prstGeom prst="wedgeEllipseCallout">
              <a:avLst>
                <a:gd fmla="val 77537" name="adj1"/>
                <a:gd fmla="val -19051" name="adj2"/>
              </a:avLst>
            </a:prstGeom>
            <a:solidFill>
              <a:srgbClr val="9BBB59"/>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l">
                <a:spcBef>
                  <a:spcPts val="0"/>
                </a:spcBef>
                <a:buNone/>
              </a:pPr>
              <a:r>
                <a:t/>
              </a:r>
              <a:endParaRPr b="1" sz="4800">
                <a:solidFill>
                  <a:srgbClr val="FFFFFF"/>
                </a:solidFill>
              </a:endParaRPr>
            </a:p>
          </p:txBody>
        </p:sp>
        <p:pic>
          <p:nvPicPr>
            <p:cNvPr id="583" name="Shape 583"/>
            <p:cNvPicPr preferRelativeResize="0"/>
            <p:nvPr/>
          </p:nvPicPr>
          <p:blipFill>
            <a:blip r:embed="rId4">
              <a:alphaModFix/>
            </a:blip>
            <a:stretch>
              <a:fillRect/>
            </a:stretch>
          </p:blipFill>
          <p:spPr>
            <a:xfrm>
              <a:off x="6559300" y="3927724"/>
              <a:ext cx="763499" cy="763499"/>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97" name="Shape 197"/>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本週的老闆</a:t>
            </a:r>
          </a:p>
        </p:txBody>
      </p:sp>
      <p:sp>
        <p:nvSpPr>
          <p:cNvPr id="198" name="Shape 198"/>
          <p:cNvSpPr txBox="1"/>
          <p:nvPr>
            <p:ph idx="1" type="subTitle"/>
          </p:nvPr>
        </p:nvSpPr>
        <p:spPr>
          <a:xfrm>
            <a:off x="24200" y="6583675"/>
            <a:ext cx="8286000" cy="2742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id="199" name="Shape 199"/>
          <p:cNvPicPr preferRelativeResize="0"/>
          <p:nvPr/>
        </p:nvPicPr>
        <p:blipFill>
          <a:blip r:embed="rId3">
            <a:alphaModFix/>
          </a:blip>
          <a:stretch>
            <a:fillRect/>
          </a:stretch>
        </p:blipFill>
        <p:spPr>
          <a:xfrm>
            <a:off x="1163600" y="1498874"/>
            <a:ext cx="6816799" cy="3726525"/>
          </a:xfrm>
          <a:prstGeom prst="rect">
            <a:avLst/>
          </a:prstGeom>
          <a:noFill/>
          <a:ln>
            <a:noFill/>
          </a:ln>
        </p:spPr>
      </p:pic>
      <p:sp>
        <p:nvSpPr>
          <p:cNvPr id="200" name="Shape 200"/>
          <p:cNvSpPr txBox="1"/>
          <p:nvPr/>
        </p:nvSpPr>
        <p:spPr>
          <a:xfrm>
            <a:off x="0" y="4992025"/>
            <a:ext cx="9144000" cy="673500"/>
          </a:xfrm>
          <a:prstGeom prst="rect">
            <a:avLst/>
          </a:prstGeom>
          <a:solidFill>
            <a:srgbClr val="000000"/>
          </a:solidFill>
          <a:ln>
            <a:noFill/>
          </a:ln>
        </p:spPr>
        <p:txBody>
          <a:bodyPr anchorCtr="0" anchor="t" bIns="91425" lIns="91425" rIns="91425" wrap="square" tIns="91425">
            <a:noAutofit/>
          </a:bodyPr>
          <a:lstStyle/>
          <a:p>
            <a:pPr lvl="0" rtl="0" algn="ctr">
              <a:spcBef>
                <a:spcPts val="0"/>
              </a:spcBef>
              <a:buNone/>
            </a:pPr>
            <a:r>
              <a:rPr b="1" lang="zh-TW" sz="3200">
                <a:solidFill>
                  <a:srgbClr val="FFFFFF"/>
                </a:solidFill>
              </a:rPr>
              <a:t>「</a:t>
            </a:r>
            <a:r>
              <a:rPr b="1" lang="zh-TW" sz="3200">
                <a:solidFill>
                  <a:srgbClr val="FFFFFF"/>
                </a:solidFill>
              </a:rPr>
              <a:t>我要的是最佳解答！</a:t>
            </a:r>
          </a:p>
          <a:p>
            <a:pPr lvl="0" rtl="0" algn="ctr">
              <a:spcBef>
                <a:spcPts val="0"/>
              </a:spcBef>
              <a:buNone/>
            </a:pPr>
            <a:r>
              <a:rPr b="1" lang="zh-TW" sz="3200">
                <a:solidFill>
                  <a:srgbClr val="FFFFFF"/>
                </a:solidFill>
              </a:rPr>
              <a:t>能夠解決問題的最佳解答！</a:t>
            </a:r>
            <a:r>
              <a:rPr b="1" lang="zh-TW" sz="3200">
                <a:solidFill>
                  <a:srgbClr val="FFFFFF"/>
                </a:solidFill>
              </a:rPr>
              <a:t>」</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Shape 589"/>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590" name="Shape 590"/>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Solver</a:t>
            </a:r>
            <a:r>
              <a:rPr lang="zh-TW"/>
              <a:t>設定說明</a:t>
            </a:r>
          </a:p>
        </p:txBody>
      </p:sp>
      <p:sp>
        <p:nvSpPr>
          <p:cNvPr id="591" name="Shape 591"/>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id="592" name="Shape 592"/>
          <p:cNvPicPr preferRelativeResize="0"/>
          <p:nvPr/>
        </p:nvPicPr>
        <p:blipFill rotWithShape="1">
          <a:blip r:embed="rId3">
            <a:alphaModFix/>
          </a:blip>
          <a:srcRect b="0" l="60503" r="0" t="0"/>
          <a:stretch/>
        </p:blipFill>
        <p:spPr>
          <a:xfrm>
            <a:off x="1" y="1790700"/>
            <a:ext cx="3611450" cy="4762500"/>
          </a:xfrm>
          <a:prstGeom prst="rect">
            <a:avLst/>
          </a:prstGeom>
          <a:noFill/>
          <a:ln>
            <a:noFill/>
          </a:ln>
        </p:spPr>
      </p:pic>
      <p:sp>
        <p:nvSpPr>
          <p:cNvPr id="593" name="Shape 593"/>
          <p:cNvSpPr/>
          <p:nvPr/>
        </p:nvSpPr>
        <p:spPr>
          <a:xfrm>
            <a:off x="836125" y="2705450"/>
            <a:ext cx="2722800" cy="546300"/>
          </a:xfrm>
          <a:prstGeom prst="roundRect">
            <a:avLst>
              <a:gd fmla="val 1037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594" name="Shape 594"/>
          <p:cNvSpPr/>
          <p:nvPr/>
        </p:nvSpPr>
        <p:spPr>
          <a:xfrm>
            <a:off x="836125" y="3273150"/>
            <a:ext cx="2722800" cy="274200"/>
          </a:xfrm>
          <a:prstGeom prst="roundRect">
            <a:avLst>
              <a:gd fmla="val 1037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595" name="Shape 595"/>
          <p:cNvSpPr/>
          <p:nvPr/>
        </p:nvSpPr>
        <p:spPr>
          <a:xfrm>
            <a:off x="836125" y="3547350"/>
            <a:ext cx="2722800" cy="405300"/>
          </a:xfrm>
          <a:prstGeom prst="roundRect">
            <a:avLst>
              <a:gd fmla="val 1037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596" name="Shape 596"/>
          <p:cNvSpPr/>
          <p:nvPr/>
        </p:nvSpPr>
        <p:spPr>
          <a:xfrm>
            <a:off x="836125" y="3969300"/>
            <a:ext cx="2722800" cy="2169000"/>
          </a:xfrm>
          <a:prstGeom prst="roundRect">
            <a:avLst>
              <a:gd fmla="val 3894"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597" name="Shape 597"/>
          <p:cNvSpPr/>
          <p:nvPr/>
        </p:nvSpPr>
        <p:spPr>
          <a:xfrm>
            <a:off x="192600" y="2296112"/>
            <a:ext cx="553500" cy="546300"/>
          </a:xfrm>
          <a:prstGeom prst="wedgeEllipseCallout">
            <a:avLst>
              <a:gd fmla="val 80000" name="adj1"/>
              <a:gd fmla="val 49156"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2400">
                <a:solidFill>
                  <a:srgbClr val="FFFFFF"/>
                </a:solidFill>
              </a:rPr>
              <a:t>1</a:t>
            </a:r>
          </a:p>
        </p:txBody>
      </p:sp>
      <p:sp>
        <p:nvSpPr>
          <p:cNvPr id="598" name="Shape 598"/>
          <p:cNvSpPr/>
          <p:nvPr/>
        </p:nvSpPr>
        <p:spPr>
          <a:xfrm>
            <a:off x="192600" y="3010712"/>
            <a:ext cx="553500" cy="546300"/>
          </a:xfrm>
          <a:prstGeom prst="wedgeEllipseCallout">
            <a:avLst>
              <a:gd fmla="val 78473" name="adj1"/>
              <a:gd fmla="val 26567"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2400">
                <a:solidFill>
                  <a:srgbClr val="FFFFFF"/>
                </a:solidFill>
              </a:rPr>
              <a:t>2</a:t>
            </a:r>
          </a:p>
        </p:txBody>
      </p:sp>
      <p:sp>
        <p:nvSpPr>
          <p:cNvPr id="599" name="Shape 599"/>
          <p:cNvSpPr/>
          <p:nvPr/>
        </p:nvSpPr>
        <p:spPr>
          <a:xfrm>
            <a:off x="192600" y="3623950"/>
            <a:ext cx="553500" cy="546300"/>
          </a:xfrm>
          <a:prstGeom prst="wedgeEllipseCallout">
            <a:avLst>
              <a:gd fmla="val 76947" name="adj1"/>
              <a:gd fmla="val -13024"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2400">
                <a:solidFill>
                  <a:srgbClr val="FFFFFF"/>
                </a:solidFill>
              </a:rPr>
              <a:t>3</a:t>
            </a:r>
          </a:p>
        </p:txBody>
      </p:sp>
      <p:sp>
        <p:nvSpPr>
          <p:cNvPr id="600" name="Shape 600"/>
          <p:cNvSpPr/>
          <p:nvPr/>
        </p:nvSpPr>
        <p:spPr>
          <a:xfrm>
            <a:off x="192600" y="4358750"/>
            <a:ext cx="553500" cy="546300"/>
          </a:xfrm>
          <a:prstGeom prst="wedgeEllipseCallout">
            <a:avLst>
              <a:gd fmla="val 83053" name="adj1"/>
              <a:gd fmla="val -6841"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2400">
                <a:solidFill>
                  <a:srgbClr val="FFFFFF"/>
                </a:solidFill>
              </a:rPr>
              <a:t>4</a:t>
            </a:r>
          </a:p>
        </p:txBody>
      </p:sp>
      <p:sp>
        <p:nvSpPr>
          <p:cNvPr id="601" name="Shape 601"/>
          <p:cNvSpPr txBox="1"/>
          <p:nvPr>
            <p:ph idx="1" type="body"/>
          </p:nvPr>
        </p:nvSpPr>
        <p:spPr>
          <a:xfrm>
            <a:off x="3986425" y="1783075"/>
            <a:ext cx="4681200" cy="4711800"/>
          </a:xfrm>
          <a:prstGeom prst="rect">
            <a:avLst/>
          </a:prstGeom>
        </p:spPr>
        <p:txBody>
          <a:bodyPr anchorCtr="0" anchor="ctr" bIns="91425" lIns="91425" rIns="91425" wrap="square" tIns="91425">
            <a:noAutofit/>
          </a:bodyPr>
          <a:lstStyle/>
          <a:p>
            <a:pPr indent="-228600" lvl="0" marL="457200" rtl="0">
              <a:spcBef>
                <a:spcPts val="1000"/>
              </a:spcBef>
              <a:buAutoNum type="arabicPeriod"/>
            </a:pPr>
            <a:r>
              <a:rPr lang="zh-TW"/>
              <a:t>目標變量的格子 Set Ojective</a:t>
            </a:r>
          </a:p>
          <a:p>
            <a:pPr indent="-228600" lvl="0" marL="457200" rtl="0">
              <a:spcBef>
                <a:spcPts val="1000"/>
              </a:spcBef>
              <a:buAutoNum type="arabicPeriod"/>
            </a:pPr>
            <a:r>
              <a:rPr lang="zh-TW"/>
              <a:t>目標變量的條件</a:t>
            </a:r>
          </a:p>
          <a:p>
            <a:pPr indent="-228600" lvl="1" marL="914400" rtl="0">
              <a:spcBef>
                <a:spcPts val="1000"/>
              </a:spcBef>
            </a:pPr>
            <a:r>
              <a:rPr lang="zh-TW"/>
              <a:t>Max 最大值</a:t>
            </a:r>
          </a:p>
          <a:p>
            <a:pPr indent="-228600" lvl="1" marL="914400" rtl="0">
              <a:spcBef>
                <a:spcPts val="1000"/>
              </a:spcBef>
            </a:pPr>
            <a:r>
              <a:rPr lang="zh-TW"/>
              <a:t>Min 最小值</a:t>
            </a:r>
          </a:p>
          <a:p>
            <a:pPr indent="-228600" lvl="1" marL="914400" rtl="0">
              <a:spcBef>
                <a:spcPts val="1000"/>
              </a:spcBef>
            </a:pPr>
            <a:r>
              <a:rPr lang="zh-TW"/>
              <a:t>Value Of: 剛好等於指定值</a:t>
            </a:r>
          </a:p>
          <a:p>
            <a:pPr indent="-228600" lvl="0" marL="457200" rtl="0">
              <a:spcBef>
                <a:spcPts val="1000"/>
              </a:spcBef>
              <a:buAutoNum type="arabicPeriod"/>
            </a:pPr>
            <a:r>
              <a:rPr lang="zh-TW"/>
              <a:t>決策變量 By Changing</a:t>
            </a:r>
          </a:p>
          <a:p>
            <a:pPr indent="-228600" lvl="0" marL="457200">
              <a:spcBef>
                <a:spcPts val="1000"/>
              </a:spcBef>
              <a:buAutoNum type="arabicPeriod"/>
            </a:pPr>
            <a:r>
              <a:rPr lang="zh-TW"/>
              <a:t>限制條件 Subject To</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Shape 607"/>
          <p:cNvSpPr txBox="1"/>
          <p:nvPr>
            <p:ph idx="1" type="body"/>
          </p:nvPr>
        </p:nvSpPr>
        <p:spPr>
          <a:xfrm>
            <a:off x="3258200" y="1783075"/>
            <a:ext cx="5409600" cy="4711800"/>
          </a:xfrm>
          <a:prstGeom prst="rect">
            <a:avLst/>
          </a:prstGeom>
        </p:spPr>
        <p:txBody>
          <a:bodyPr anchorCtr="0" anchor="t" bIns="91425" lIns="91425" rIns="91425" wrap="square" tIns="91425">
            <a:noAutofit/>
          </a:bodyPr>
          <a:lstStyle/>
          <a:p>
            <a:pPr lvl="0">
              <a:spcBef>
                <a:spcPts val="0"/>
              </a:spcBef>
              <a:buNone/>
            </a:pPr>
            <a:r>
              <a:t/>
            </a:r>
            <a:endParaRPr/>
          </a:p>
        </p:txBody>
      </p:sp>
      <p:sp>
        <p:nvSpPr>
          <p:cNvPr id="608" name="Shape 608"/>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609" name="Shape 609"/>
          <p:cNvSpPr txBox="1"/>
          <p:nvPr>
            <p:ph type="title"/>
          </p:nvPr>
        </p:nvSpPr>
        <p:spPr>
          <a:xfrm>
            <a:off x="3258150" y="169425"/>
            <a:ext cx="5409600" cy="1243800"/>
          </a:xfrm>
          <a:prstGeom prst="rect">
            <a:avLst/>
          </a:prstGeom>
        </p:spPr>
        <p:txBody>
          <a:bodyPr anchorCtr="0" anchor="b" bIns="91425" lIns="91425" rIns="91425" wrap="square" tIns="91425">
            <a:noAutofit/>
          </a:bodyPr>
          <a:lstStyle/>
          <a:p>
            <a:pPr lvl="0">
              <a:spcBef>
                <a:spcPts val="0"/>
              </a:spcBef>
              <a:buClr>
                <a:schemeClr val="dk1"/>
              </a:buClr>
              <a:buSzPct val="27500"/>
              <a:buFont typeface="Arial"/>
              <a:buNone/>
            </a:pPr>
            <a:r>
              <a:rPr lang="zh-TW">
                <a:solidFill>
                  <a:schemeClr val="dk1"/>
                </a:solidFill>
              </a:rPr>
              <a:t>Google試算表</a:t>
            </a:r>
          </a:p>
          <a:p>
            <a:pPr lvl="0">
              <a:spcBef>
                <a:spcPts val="0"/>
              </a:spcBef>
              <a:buNone/>
            </a:pPr>
            <a:r>
              <a:rPr lang="zh-TW">
                <a:solidFill>
                  <a:schemeClr val="dk1"/>
                </a:solidFill>
              </a:rPr>
              <a:t>安裝Solver</a:t>
            </a:r>
          </a:p>
        </p:txBody>
      </p:sp>
      <p:sp>
        <p:nvSpPr>
          <p:cNvPr id="610" name="Shape 610"/>
          <p:cNvSpPr txBox="1"/>
          <p:nvPr>
            <p:ph idx="2" type="title"/>
          </p:nvPr>
        </p:nvSpPr>
        <p:spPr>
          <a:xfrm>
            <a:off x="595650" y="2210400"/>
            <a:ext cx="1716600" cy="657000"/>
          </a:xfrm>
          <a:prstGeom prst="rect">
            <a:avLst/>
          </a:prstGeom>
        </p:spPr>
        <p:txBody>
          <a:bodyPr anchorCtr="0" anchor="ctr" bIns="91425" lIns="91425" rIns="91425" wrap="square" tIns="91425">
            <a:noAutofit/>
          </a:bodyPr>
          <a:lstStyle/>
          <a:p>
            <a:pPr lvl="0">
              <a:spcBef>
                <a:spcPts val="0"/>
              </a:spcBef>
              <a:buNone/>
            </a:pPr>
            <a:r>
              <a:rPr lang="zh-TW"/>
              <a:t>上機實作</a:t>
            </a:r>
          </a:p>
        </p:txBody>
      </p:sp>
      <p:pic>
        <p:nvPicPr>
          <p:cNvPr id="611" name="Shape 611"/>
          <p:cNvPicPr preferRelativeResize="0"/>
          <p:nvPr/>
        </p:nvPicPr>
        <p:blipFill rotWithShape="1">
          <a:blip r:embed="rId3">
            <a:alphaModFix/>
          </a:blip>
          <a:srcRect b="0" l="43245" r="21249" t="0"/>
          <a:stretch/>
        </p:blipFill>
        <p:spPr>
          <a:xfrm>
            <a:off x="3664225" y="1783075"/>
            <a:ext cx="4597550" cy="4711799"/>
          </a:xfrm>
          <a:prstGeom prst="rect">
            <a:avLst/>
          </a:prstGeom>
          <a:noFill/>
          <a:ln cap="flat" cmpd="sng" w="38100">
            <a:solidFill>
              <a:schemeClr val="accent3"/>
            </a:solidFill>
            <a:prstDash val="solid"/>
            <a:round/>
            <a:headEnd len="med" w="med" type="none"/>
            <a:tailEnd len="med" w="med" type="none"/>
          </a:ln>
        </p:spPr>
      </p:pic>
      <p:sp>
        <p:nvSpPr>
          <p:cNvPr id="612" name="Shape 612"/>
          <p:cNvSpPr/>
          <p:nvPr/>
        </p:nvSpPr>
        <p:spPr>
          <a:xfrm>
            <a:off x="4157951" y="3804206"/>
            <a:ext cx="1503900" cy="5325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Shape 618"/>
          <p:cNvSpPr txBox="1"/>
          <p:nvPr>
            <p:ph type="title"/>
          </p:nvPr>
        </p:nvSpPr>
        <p:spPr>
          <a:xfrm>
            <a:off x="476250" y="5057425"/>
            <a:ext cx="8191500" cy="583500"/>
          </a:xfrm>
          <a:prstGeom prst="rect">
            <a:avLst/>
          </a:prstGeom>
        </p:spPr>
        <p:txBody>
          <a:bodyPr anchorCtr="0" anchor="t" bIns="91425" lIns="91425" rIns="91425" wrap="square" tIns="91425">
            <a:noAutofit/>
          </a:bodyPr>
          <a:lstStyle/>
          <a:p>
            <a:pPr lvl="0">
              <a:spcBef>
                <a:spcPts val="0"/>
              </a:spcBef>
              <a:buNone/>
            </a:pPr>
            <a:r>
              <a:rPr lang="zh-TW"/>
              <a:t>實作：規劃求解(條件1)</a:t>
            </a:r>
          </a:p>
        </p:txBody>
      </p:sp>
      <p:sp>
        <p:nvSpPr>
          <p:cNvPr id="619" name="Shape 619"/>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620" name="Shape 620"/>
          <p:cNvSpPr txBox="1"/>
          <p:nvPr>
            <p:ph idx="1" type="subTitle"/>
          </p:nvPr>
        </p:nvSpPr>
        <p:spPr>
          <a:xfrm>
            <a:off x="476250" y="4074450"/>
            <a:ext cx="5050800" cy="879600"/>
          </a:xfrm>
          <a:prstGeom prst="rect">
            <a:avLst/>
          </a:prstGeom>
        </p:spPr>
        <p:txBody>
          <a:bodyPr anchorCtr="0" anchor="b" bIns="91425" lIns="91425" rIns="91425" wrap="square" tIns="91425">
            <a:noAutofit/>
          </a:bodyPr>
          <a:lstStyle/>
          <a:p>
            <a:pPr indent="0" lvl="0" marL="0">
              <a:spcBef>
                <a:spcPts val="0"/>
              </a:spcBef>
              <a:buNone/>
            </a:pPr>
            <a:r>
              <a:rPr lang="zh-TW"/>
              <a:t>Part 3</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Shape 626"/>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627" name="Shape 627"/>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規劃求解問題</a:t>
            </a:r>
          </a:p>
        </p:txBody>
      </p:sp>
      <p:sp>
        <p:nvSpPr>
          <p:cNvPr id="628" name="Shape 628"/>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629" name="Shape 629"/>
          <p:cNvSpPr txBox="1"/>
          <p:nvPr>
            <p:ph idx="1" type="body"/>
          </p:nvPr>
        </p:nvSpPr>
        <p:spPr>
          <a:xfrm>
            <a:off x="476250" y="1783075"/>
            <a:ext cx="8191500" cy="4711800"/>
          </a:xfrm>
          <a:prstGeom prst="rect">
            <a:avLst/>
          </a:prstGeom>
        </p:spPr>
        <p:txBody>
          <a:bodyPr anchorCtr="0" anchor="t" bIns="91425" lIns="91425" rIns="91425" wrap="square" tIns="91425">
            <a:noAutofit/>
          </a:bodyPr>
          <a:lstStyle/>
          <a:p>
            <a:pPr indent="-228600" lvl="0" marL="457200" rtl="0">
              <a:spcBef>
                <a:spcPts val="0"/>
              </a:spcBef>
            </a:pPr>
            <a:r>
              <a:rPr lang="zh-TW">
                <a:solidFill>
                  <a:schemeClr val="dk1"/>
                </a:solidFill>
              </a:rPr>
              <a:t>我們塑膠玩具工廠正在煩惱到底下個月要生產多少的塑膠小鴨跟塑膠魚？</a:t>
            </a:r>
          </a:p>
          <a:p>
            <a:pPr indent="-228600" lvl="0" marL="457200" rtl="0">
              <a:spcBef>
                <a:spcPts val="0"/>
              </a:spcBef>
            </a:pPr>
            <a:r>
              <a:rPr lang="zh-TW"/>
              <a:t>我們希望生產的塑膠小鴨跟塑膠魚能夠賺到最佳利潤。</a:t>
            </a:r>
          </a:p>
          <a:p>
            <a:pPr indent="-228600" lvl="0" marL="457200" rtl="0">
              <a:spcBef>
                <a:spcPts val="0"/>
              </a:spcBef>
            </a:pPr>
            <a:r>
              <a:rPr lang="zh-TW"/>
              <a:t>每隻塑膠小鴨的利潤是5元，每隻魚的利潤是4元。</a:t>
            </a:r>
          </a:p>
          <a:p>
            <a:pPr indent="-228600" lvl="0" marL="457200" rtl="0">
              <a:spcBef>
                <a:spcPts val="0"/>
              </a:spcBef>
            </a:pPr>
            <a:r>
              <a:rPr lang="zh-TW"/>
              <a:t>到月底之前，我們有足夠的時間生產400隻小鴨或300隻魚，不能再多了。</a:t>
            </a:r>
          </a:p>
        </p:txBody>
      </p:sp>
      <p:pic>
        <p:nvPicPr>
          <p:cNvPr id="630" name="Shape 630"/>
          <p:cNvPicPr preferRelativeResize="0"/>
          <p:nvPr/>
        </p:nvPicPr>
        <p:blipFill>
          <a:blip r:embed="rId3">
            <a:alphaModFix/>
          </a:blip>
          <a:stretch>
            <a:fillRect/>
          </a:stretch>
        </p:blipFill>
        <p:spPr>
          <a:xfrm flipH="1">
            <a:off x="6433150" y="4458092"/>
            <a:ext cx="1566421" cy="1226769"/>
          </a:xfrm>
          <a:prstGeom prst="rect">
            <a:avLst/>
          </a:prstGeom>
          <a:noFill/>
          <a:ln>
            <a:noFill/>
          </a:ln>
        </p:spPr>
      </p:pic>
      <p:pic>
        <p:nvPicPr>
          <p:cNvPr id="631" name="Shape 631"/>
          <p:cNvPicPr preferRelativeResize="0"/>
          <p:nvPr/>
        </p:nvPicPr>
        <p:blipFill>
          <a:blip r:embed="rId4">
            <a:alphaModFix/>
          </a:blip>
          <a:stretch>
            <a:fillRect/>
          </a:stretch>
        </p:blipFill>
        <p:spPr>
          <a:xfrm>
            <a:off x="7275497" y="4984319"/>
            <a:ext cx="1239854" cy="1377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Shape 637"/>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638" name="Shape 638"/>
          <p:cNvSpPr txBox="1"/>
          <p:nvPr>
            <p:ph type="title"/>
          </p:nvPr>
        </p:nvSpPr>
        <p:spPr>
          <a:xfrm>
            <a:off x="3258150" y="169425"/>
            <a:ext cx="5409600" cy="1243800"/>
          </a:xfrm>
          <a:prstGeom prst="rect">
            <a:avLst/>
          </a:prstGeom>
        </p:spPr>
        <p:txBody>
          <a:bodyPr anchorCtr="0" anchor="b" bIns="91425" lIns="91425" rIns="91425" wrap="square" tIns="91425">
            <a:noAutofit/>
          </a:bodyPr>
          <a:lstStyle/>
          <a:p>
            <a:pPr lvl="0">
              <a:spcBef>
                <a:spcPts val="0"/>
              </a:spcBef>
              <a:buNone/>
            </a:pPr>
            <a:r>
              <a:rPr lang="zh-TW"/>
              <a:t>W08-a. </a:t>
            </a:r>
            <a:r>
              <a:rPr lang="zh-TW"/>
              <a:t>如何生產玩具才會最賺錢？(條件1)</a:t>
            </a:r>
          </a:p>
        </p:txBody>
      </p:sp>
      <p:sp>
        <p:nvSpPr>
          <p:cNvPr id="639" name="Shape 639"/>
          <p:cNvSpPr txBox="1"/>
          <p:nvPr>
            <p:ph idx="1" type="body"/>
          </p:nvPr>
        </p:nvSpPr>
        <p:spPr>
          <a:xfrm>
            <a:off x="4020200" y="1536525"/>
            <a:ext cx="4814100" cy="4711800"/>
          </a:xfrm>
          <a:prstGeom prst="rect">
            <a:avLst/>
          </a:prstGeom>
        </p:spPr>
        <p:txBody>
          <a:bodyPr anchorCtr="0" anchor="t" bIns="91425" lIns="91425" rIns="91425" wrap="square" tIns="91425">
            <a:noAutofit/>
          </a:bodyPr>
          <a:lstStyle/>
          <a:p>
            <a:pPr indent="0" lvl="0" marL="0" rtl="0">
              <a:spcBef>
                <a:spcPts val="0"/>
              </a:spcBef>
              <a:buNone/>
            </a:pPr>
            <a:r>
              <a:rPr lang="zh-TW" sz="2200"/>
              <a:t>1. </a:t>
            </a:r>
            <a:r>
              <a:rPr lang="zh-TW" sz="2200"/>
              <a:t>準備規劃求解試算表</a:t>
            </a:r>
          </a:p>
          <a:p>
            <a:pPr indent="0" lvl="0" marL="0" rtl="0">
              <a:spcBef>
                <a:spcPts val="0"/>
              </a:spcBef>
              <a:buNone/>
            </a:pPr>
            <a:r>
              <a:rPr lang="zh-TW" sz="2200"/>
              <a:t>2. 啟動Solver</a:t>
            </a:r>
          </a:p>
          <a:p>
            <a:pPr indent="0" lvl="0" marL="0" rtl="0">
              <a:spcBef>
                <a:spcPts val="0"/>
              </a:spcBef>
              <a:buNone/>
            </a:pPr>
            <a:r>
              <a:rPr lang="zh-TW" sz="2200"/>
              <a:t>3-1. 填寫決策變量</a:t>
            </a:r>
          </a:p>
          <a:p>
            <a:pPr indent="-69850" lvl="0" marL="0" rtl="0">
              <a:spcBef>
                <a:spcPts val="0"/>
              </a:spcBef>
              <a:buClr>
                <a:schemeClr val="dk1"/>
              </a:buClr>
              <a:buSzPct val="50000"/>
              <a:buFont typeface="Arial"/>
              <a:buNone/>
            </a:pPr>
            <a:r>
              <a:rPr lang="zh-TW" sz="2200"/>
              <a:t>3-2. Solver設定決策變量</a:t>
            </a:r>
          </a:p>
          <a:p>
            <a:pPr indent="-69850" lvl="0" marL="0" rtl="0">
              <a:spcBef>
                <a:spcPts val="0"/>
              </a:spcBef>
              <a:buClr>
                <a:schemeClr val="dk1"/>
              </a:buClr>
              <a:buSzPct val="50000"/>
              <a:buFont typeface="Arial"/>
              <a:buNone/>
            </a:pPr>
            <a:r>
              <a:rPr lang="zh-TW" sz="2200">
                <a:solidFill>
                  <a:schemeClr val="dk1"/>
                </a:solidFill>
              </a:rPr>
              <a:t>3-3. Solver設定決策變量的基本限制</a:t>
            </a:r>
          </a:p>
          <a:p>
            <a:pPr indent="-69850" lvl="0" marL="0" rtl="0">
              <a:spcBef>
                <a:spcPts val="0"/>
              </a:spcBef>
              <a:buClr>
                <a:schemeClr val="dk1"/>
              </a:buClr>
              <a:buSzPct val="50000"/>
              <a:buFont typeface="Arial"/>
              <a:buNone/>
            </a:pPr>
            <a:r>
              <a:rPr lang="zh-TW" sz="2200"/>
              <a:t>3-3. Solver設定決策變量的資料類型</a:t>
            </a:r>
          </a:p>
          <a:p>
            <a:pPr indent="-69850" lvl="0" marL="0" rtl="0">
              <a:spcBef>
                <a:spcPts val="0"/>
              </a:spcBef>
              <a:buClr>
                <a:schemeClr val="dk1"/>
              </a:buClr>
              <a:buSzPct val="50000"/>
              <a:buFont typeface="Arial"/>
              <a:buNone/>
            </a:pPr>
            <a:r>
              <a:rPr lang="zh-TW" sz="2200"/>
              <a:t>4. 填寫目標函式</a:t>
            </a:r>
          </a:p>
          <a:p>
            <a:pPr indent="0" lvl="0" marL="0" rtl="0">
              <a:spcBef>
                <a:spcPts val="0"/>
              </a:spcBef>
              <a:buNone/>
            </a:pPr>
            <a:r>
              <a:rPr lang="zh-TW" sz="2200"/>
              <a:t>5-1. 填寫目標變量</a:t>
            </a:r>
          </a:p>
          <a:p>
            <a:pPr indent="0" lvl="0" marL="0" rtl="0">
              <a:spcBef>
                <a:spcPts val="0"/>
              </a:spcBef>
              <a:buNone/>
            </a:pPr>
            <a:r>
              <a:rPr lang="zh-TW" sz="2200"/>
              <a:t>5-2. Solver設定目標變量</a:t>
            </a:r>
          </a:p>
          <a:p>
            <a:pPr indent="0" lvl="0" marL="0" rtl="0">
              <a:spcBef>
                <a:spcPts val="0"/>
              </a:spcBef>
              <a:buNone/>
            </a:pPr>
            <a:r>
              <a:rPr lang="zh-TW" sz="2200"/>
              <a:t>6-1. 設定條件：時間內生產數量限制</a:t>
            </a:r>
          </a:p>
          <a:p>
            <a:pPr indent="0" lvl="0" marL="0" rtl="0">
              <a:spcBef>
                <a:spcPts val="0"/>
              </a:spcBef>
              <a:buNone/>
            </a:pPr>
            <a:r>
              <a:rPr lang="zh-TW" sz="2200"/>
              <a:t>6-2. Solver設定限制條件</a:t>
            </a:r>
          </a:p>
          <a:p>
            <a:pPr indent="0" lvl="0" marL="0" rtl="0">
              <a:spcBef>
                <a:spcPts val="0"/>
              </a:spcBef>
              <a:buNone/>
            </a:pPr>
            <a:r>
              <a:rPr lang="zh-TW" sz="2200"/>
              <a:t>7. 用Solver計算最佳化解答</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pic>
        <p:nvPicPr>
          <p:cNvPr id="645" name="Shape 645"/>
          <p:cNvPicPr preferRelativeResize="0"/>
          <p:nvPr/>
        </p:nvPicPr>
        <p:blipFill>
          <a:blip r:embed="rId3">
            <a:alphaModFix/>
          </a:blip>
          <a:stretch>
            <a:fillRect/>
          </a:stretch>
        </p:blipFill>
        <p:spPr>
          <a:xfrm>
            <a:off x="4914900" y="2452325"/>
            <a:ext cx="4229100" cy="4418922"/>
          </a:xfrm>
          <a:prstGeom prst="rect">
            <a:avLst/>
          </a:prstGeom>
          <a:noFill/>
          <a:ln>
            <a:noFill/>
          </a:ln>
        </p:spPr>
      </p:pic>
      <p:sp>
        <p:nvSpPr>
          <p:cNvPr id="646" name="Shape 646"/>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1. </a:t>
            </a:r>
            <a:r>
              <a:rPr lang="zh-TW"/>
              <a:t>準備規劃求解試算表</a:t>
            </a:r>
          </a:p>
        </p:txBody>
      </p:sp>
      <p:sp>
        <p:nvSpPr>
          <p:cNvPr id="647" name="Shape 647"/>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solidFill>
                  <a:srgbClr val="000000"/>
                </a:solidFill>
              </a:rPr>
              <a:t>‹#›</a:t>
            </a:fld>
          </a:p>
        </p:txBody>
      </p:sp>
      <p:sp>
        <p:nvSpPr>
          <p:cNvPr id="648" name="Shape 648"/>
          <p:cNvSpPr txBox="1"/>
          <p:nvPr>
            <p:ph idx="3" type="subTitle"/>
          </p:nvPr>
        </p:nvSpPr>
        <p:spPr>
          <a:xfrm>
            <a:off x="24200" y="6583675"/>
            <a:ext cx="8052000" cy="2742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649" name="Shape 649"/>
          <p:cNvSpPr/>
          <p:nvPr/>
        </p:nvSpPr>
        <p:spPr>
          <a:xfrm>
            <a:off x="5472775" y="4409950"/>
            <a:ext cx="3268800" cy="831900"/>
          </a:xfrm>
          <a:prstGeom prst="roundRect">
            <a:avLst>
              <a:gd fmla="val 16667" name="adj"/>
            </a:avLst>
          </a:prstGeom>
          <a:solidFill>
            <a:srgbClr val="FFFFFF"/>
          </a:solidFill>
          <a:ln cap="flat" cmpd="sng" w="38100">
            <a:solidFill>
              <a:srgbClr val="274E1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3200"/>
              <a:t>規劃求解試算表</a:t>
            </a:r>
          </a:p>
        </p:txBody>
      </p:sp>
      <p:pic>
        <p:nvPicPr>
          <p:cNvPr descr="google spreadsheet.png" id="650" name="Shape 650"/>
          <p:cNvPicPr preferRelativeResize="0"/>
          <p:nvPr/>
        </p:nvPicPr>
        <p:blipFill>
          <a:blip r:embed="rId4">
            <a:alphaModFix/>
          </a:blip>
          <a:stretch>
            <a:fillRect/>
          </a:stretch>
        </p:blipFill>
        <p:spPr>
          <a:xfrm>
            <a:off x="6600140" y="3220726"/>
            <a:ext cx="1013918" cy="1309409"/>
          </a:xfrm>
          <a:prstGeom prst="rect">
            <a:avLst/>
          </a:prstGeom>
          <a:noFill/>
          <a:ln>
            <a:noFill/>
          </a:ln>
        </p:spPr>
      </p:pic>
      <p:sp>
        <p:nvSpPr>
          <p:cNvPr id="651" name="Shape 651"/>
          <p:cNvSpPr/>
          <p:nvPr/>
        </p:nvSpPr>
        <p:spPr>
          <a:xfrm>
            <a:off x="946800" y="3016875"/>
            <a:ext cx="2643600" cy="2643000"/>
          </a:xfrm>
          <a:prstGeom prst="roundRect">
            <a:avLst>
              <a:gd fmla="val 16667" name="adj"/>
            </a:avLst>
          </a:prstGeom>
          <a:solidFill>
            <a:srgbClr val="FFFFFF"/>
          </a:solidFill>
          <a:ln cap="flat" cmpd="sng" w="38100">
            <a:solidFill>
              <a:srgbClr val="1F497D"/>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3200"/>
              <a:t>實作：</a:t>
            </a:r>
            <a:r>
              <a:rPr lang="zh-TW" sz="3200"/>
              <a:t>如何生產玩具才會最賺錢？</a:t>
            </a:r>
            <a:br>
              <a:rPr lang="zh-TW" sz="3200"/>
            </a:br>
            <a:r>
              <a:rPr lang="zh-TW" sz="3200"/>
              <a:t>.docx</a:t>
            </a:r>
          </a:p>
        </p:txBody>
      </p:sp>
      <p:pic>
        <p:nvPicPr>
          <p:cNvPr descr="[slide] google doc document homepage webpage slide" id="652" name="Shape 652"/>
          <p:cNvPicPr preferRelativeResize="0"/>
          <p:nvPr/>
        </p:nvPicPr>
        <p:blipFill>
          <a:blip r:embed="rId5">
            <a:alphaModFix/>
          </a:blip>
          <a:stretch>
            <a:fillRect/>
          </a:stretch>
        </p:blipFill>
        <p:spPr>
          <a:xfrm>
            <a:off x="1599674" y="2147524"/>
            <a:ext cx="1227074" cy="1227074"/>
          </a:xfrm>
          <a:prstGeom prst="rect">
            <a:avLst/>
          </a:prstGeom>
          <a:noFill/>
          <a:ln>
            <a:noFill/>
          </a:ln>
        </p:spPr>
      </p:pic>
      <p:sp>
        <p:nvSpPr>
          <p:cNvPr id="653" name="Shape 653"/>
          <p:cNvSpPr/>
          <p:nvPr/>
        </p:nvSpPr>
        <p:spPr>
          <a:xfrm flipH="1">
            <a:off x="3897750" y="3909175"/>
            <a:ext cx="1682400" cy="941400"/>
          </a:xfrm>
          <a:prstGeom prst="leftArrow">
            <a:avLst>
              <a:gd fmla="val 50000" name="adj1"/>
              <a:gd fmla="val 50000" name="adj2"/>
            </a:avLst>
          </a:prstGeom>
          <a:solidFill>
            <a:srgbClr val="9BBB59"/>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Shape 659"/>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規劃求解試算表</a:t>
            </a:r>
          </a:p>
        </p:txBody>
      </p:sp>
      <p:sp>
        <p:nvSpPr>
          <p:cNvPr id="660" name="Shape 660"/>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661" name="Shape 661"/>
          <p:cNvSpPr txBox="1"/>
          <p:nvPr>
            <p:ph idx="1" type="subTitle"/>
          </p:nvPr>
        </p:nvSpPr>
        <p:spPr>
          <a:xfrm>
            <a:off x="24200" y="6583675"/>
            <a:ext cx="8350500" cy="2742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id="662" name="Shape 662"/>
          <p:cNvPicPr preferRelativeResize="0"/>
          <p:nvPr/>
        </p:nvPicPr>
        <p:blipFill>
          <a:blip r:embed="rId3">
            <a:alphaModFix/>
          </a:blip>
          <a:stretch>
            <a:fillRect/>
          </a:stretch>
        </p:blipFill>
        <p:spPr>
          <a:xfrm>
            <a:off x="3166925" y="1916912"/>
            <a:ext cx="4229100" cy="4418922"/>
          </a:xfrm>
          <a:prstGeom prst="rect">
            <a:avLst/>
          </a:prstGeom>
          <a:noFill/>
          <a:ln>
            <a:noFill/>
          </a:ln>
        </p:spPr>
      </p:pic>
      <p:sp>
        <p:nvSpPr>
          <p:cNvPr id="663" name="Shape 663"/>
          <p:cNvSpPr/>
          <p:nvPr/>
        </p:nvSpPr>
        <p:spPr>
          <a:xfrm>
            <a:off x="1747975" y="3427625"/>
            <a:ext cx="1600500" cy="572700"/>
          </a:xfrm>
          <a:prstGeom prst="wedgeRoundRectCallout">
            <a:avLst>
              <a:gd fmla="val 68443" name="adj1"/>
              <a:gd fmla="val 26794"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決策變量</a:t>
            </a:r>
          </a:p>
        </p:txBody>
      </p:sp>
      <p:sp>
        <p:nvSpPr>
          <p:cNvPr id="664" name="Shape 664"/>
          <p:cNvSpPr/>
          <p:nvPr/>
        </p:nvSpPr>
        <p:spPr>
          <a:xfrm>
            <a:off x="1812322" y="5850184"/>
            <a:ext cx="1471800" cy="572700"/>
          </a:xfrm>
          <a:prstGeom prst="wedgeRoundRectCallout">
            <a:avLst>
              <a:gd fmla="val 82533" name="adj1"/>
              <a:gd fmla="val -22509"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限制條件</a:t>
            </a:r>
          </a:p>
        </p:txBody>
      </p:sp>
      <p:sp>
        <p:nvSpPr>
          <p:cNvPr id="665" name="Shape 665"/>
          <p:cNvSpPr/>
          <p:nvPr/>
        </p:nvSpPr>
        <p:spPr>
          <a:xfrm>
            <a:off x="1812320" y="5212684"/>
            <a:ext cx="1471800" cy="572700"/>
          </a:xfrm>
          <a:prstGeom prst="wedgeRoundRectCallout">
            <a:avLst>
              <a:gd fmla="val 80478" name="adj1"/>
              <a:gd fmla="val -25656"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目標變量</a:t>
            </a:r>
          </a:p>
        </p:txBody>
      </p:sp>
      <p:sp>
        <p:nvSpPr>
          <p:cNvPr id="666" name="Shape 666"/>
          <p:cNvSpPr/>
          <p:nvPr/>
        </p:nvSpPr>
        <p:spPr>
          <a:xfrm>
            <a:off x="1812332" y="4575184"/>
            <a:ext cx="1471800" cy="572700"/>
          </a:xfrm>
          <a:prstGeom prst="wedgeRoundRectCallout">
            <a:avLst>
              <a:gd fmla="val 75287" name="adj1"/>
              <a:gd fmla="val -28730"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目標函式</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Shape 672"/>
          <p:cNvSpPr txBox="1"/>
          <p:nvPr>
            <p:ph idx="1" type="body"/>
          </p:nvPr>
        </p:nvSpPr>
        <p:spPr>
          <a:xfrm>
            <a:off x="533400" y="1791150"/>
            <a:ext cx="4019400" cy="4711800"/>
          </a:xfrm>
          <a:prstGeom prst="rect">
            <a:avLst/>
          </a:prstGeom>
        </p:spPr>
        <p:txBody>
          <a:bodyPr anchorCtr="0" anchor="ctr" bIns="91425" lIns="91425" rIns="91425" wrap="square" tIns="91425">
            <a:noAutofit/>
          </a:bodyPr>
          <a:lstStyle/>
          <a:p>
            <a:pPr indent="-368300" lvl="0" marL="457200" rtl="0">
              <a:spcBef>
                <a:spcPts val="0"/>
              </a:spcBef>
              <a:buSzPct val="100000"/>
              <a:buAutoNum type="arabicPeriod"/>
            </a:pPr>
            <a:r>
              <a:rPr lang="zh-TW" sz="2200">
                <a:solidFill>
                  <a:schemeClr val="dk1"/>
                </a:solidFill>
              </a:rPr>
              <a:t>我們塑膠玩具工廠正在煩惱到底下個月要生產多少的塑膠小鴨跟塑膠魚？</a:t>
            </a:r>
          </a:p>
          <a:p>
            <a:pPr indent="-368300" lvl="0" marL="457200" rtl="0">
              <a:spcBef>
                <a:spcPts val="0"/>
              </a:spcBef>
              <a:buSzPct val="100000"/>
              <a:buAutoNum type="arabicPeriod"/>
            </a:pPr>
            <a:r>
              <a:rPr lang="zh-TW" sz="2200">
                <a:solidFill>
                  <a:schemeClr val="dk1"/>
                </a:solidFill>
              </a:rPr>
              <a:t>我們希望生產的塑膠小鴨跟塑膠魚能夠賺到最佳利潤。</a:t>
            </a:r>
          </a:p>
          <a:p>
            <a:pPr indent="-368300" lvl="0" marL="457200" rtl="0">
              <a:spcBef>
                <a:spcPts val="0"/>
              </a:spcBef>
              <a:buSzPct val="100000"/>
              <a:buAutoNum type="arabicPeriod"/>
            </a:pPr>
            <a:r>
              <a:rPr lang="zh-TW" sz="2200">
                <a:solidFill>
                  <a:schemeClr val="dk1"/>
                </a:solidFill>
              </a:rPr>
              <a:t>每隻塑膠小鴨的利潤是5元，每隻魚的利潤是4元。</a:t>
            </a:r>
          </a:p>
          <a:p>
            <a:pPr indent="-368300" lvl="0" marL="457200" rtl="0">
              <a:spcBef>
                <a:spcPts val="0"/>
              </a:spcBef>
              <a:buSzPct val="100000"/>
              <a:buAutoNum type="arabicPeriod"/>
            </a:pPr>
            <a:r>
              <a:rPr lang="zh-TW" sz="2200">
                <a:solidFill>
                  <a:schemeClr val="dk1"/>
                </a:solidFill>
              </a:rPr>
              <a:t>到月底之前，我們有足夠的時間生產400隻小鴨或300隻魚，不能再多了。</a:t>
            </a:r>
          </a:p>
        </p:txBody>
      </p:sp>
      <p:sp>
        <p:nvSpPr>
          <p:cNvPr id="673" name="Shape 673"/>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zh-TW"/>
              <a:t>‹#›</a:t>
            </a:fld>
          </a:p>
        </p:txBody>
      </p:sp>
      <p:sp>
        <p:nvSpPr>
          <p:cNvPr id="674" name="Shape 674"/>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rtl="0">
              <a:spcBef>
                <a:spcPts val="0"/>
              </a:spcBef>
              <a:buNone/>
            </a:pPr>
            <a:r>
              <a:rPr lang="zh-TW">
                <a:solidFill>
                  <a:schemeClr val="dk1"/>
                </a:solidFill>
              </a:rPr>
              <a:t>規劃求解問題：找出元件看看</a:t>
            </a:r>
          </a:p>
        </p:txBody>
      </p:sp>
      <p:sp>
        <p:nvSpPr>
          <p:cNvPr id="675" name="Shape 675"/>
          <p:cNvSpPr txBox="1"/>
          <p:nvPr>
            <p:ph idx="3" type="subTitle"/>
          </p:nvPr>
        </p:nvSpPr>
        <p:spPr>
          <a:xfrm>
            <a:off x="24200" y="6583675"/>
            <a:ext cx="8052000" cy="274200"/>
          </a:xfrm>
          <a:prstGeom prst="rect">
            <a:avLst/>
          </a:prstGeom>
        </p:spPr>
        <p:txBody>
          <a:bodyPr anchorCtr="0" anchor="ctr" bIns="91425" lIns="91425" rIns="91425" wrap="square" tIns="91425">
            <a:noAutofit/>
          </a:bodyPr>
          <a:lstStyle/>
          <a:p>
            <a:pPr lvl="0" rtl="0">
              <a:spcBef>
                <a:spcPts val="0"/>
              </a:spcBef>
              <a:buNone/>
            </a:pPr>
            <a:r>
              <a:t/>
            </a:r>
            <a:endParaRPr/>
          </a:p>
        </p:txBody>
      </p:sp>
      <p:sp>
        <p:nvSpPr>
          <p:cNvPr id="676" name="Shape 676"/>
          <p:cNvSpPr txBox="1"/>
          <p:nvPr>
            <p:ph idx="2" type="body"/>
          </p:nvPr>
        </p:nvSpPr>
        <p:spPr>
          <a:xfrm>
            <a:off x="4705350" y="1791150"/>
            <a:ext cx="4019400" cy="4711800"/>
          </a:xfrm>
          <a:prstGeom prst="rect">
            <a:avLst/>
          </a:prstGeom>
        </p:spPr>
        <p:txBody>
          <a:bodyPr anchorCtr="0" anchor="t" bIns="91425" lIns="91425" rIns="91425" wrap="square" tIns="91425">
            <a:noAutofit/>
          </a:bodyPr>
          <a:lstStyle/>
          <a:p>
            <a:pPr indent="0" lvl="0" marL="0" rtl="0" algn="ctr">
              <a:spcBef>
                <a:spcPts val="0"/>
              </a:spcBef>
              <a:buNone/>
            </a:pPr>
            <a:r>
              <a:rPr b="1" lang="zh-TW" sz="3200">
                <a:solidFill>
                  <a:srgbClr val="FF0000"/>
                </a:solidFill>
              </a:rPr>
              <a:t>配對題</a:t>
            </a:r>
          </a:p>
          <a:p>
            <a:pPr indent="0" lvl="0" marL="0" rtl="0" algn="ctr">
              <a:spcBef>
                <a:spcPts val="0"/>
              </a:spcBef>
              <a:buNone/>
            </a:pPr>
            <a:r>
              <a:rPr lang="zh-TW"/>
              <a:t>請對應左邊的1到4句</a:t>
            </a:r>
          </a:p>
          <a:p>
            <a:pPr indent="-228600" lvl="0" marL="457200" rtl="0">
              <a:spcBef>
                <a:spcPts val="0"/>
              </a:spcBef>
            </a:pPr>
            <a:r>
              <a:rPr lang="zh-TW"/>
              <a:t>決策變量：？</a:t>
            </a:r>
          </a:p>
          <a:p>
            <a:pPr indent="-228600" lvl="0" marL="457200" rtl="0">
              <a:spcBef>
                <a:spcPts val="0"/>
              </a:spcBef>
            </a:pPr>
            <a:r>
              <a:rPr lang="zh-TW"/>
              <a:t>目標函式：？</a:t>
            </a:r>
          </a:p>
          <a:p>
            <a:pPr indent="-228600" lvl="0" marL="457200" rtl="0">
              <a:spcBef>
                <a:spcPts val="0"/>
              </a:spcBef>
            </a:pPr>
            <a:r>
              <a:rPr lang="zh-TW"/>
              <a:t>目標變量：？</a:t>
            </a:r>
          </a:p>
          <a:p>
            <a:pPr indent="-228600" lvl="0" marL="457200" rtl="0">
              <a:spcBef>
                <a:spcPts val="0"/>
              </a:spcBef>
            </a:pPr>
            <a:r>
              <a:rPr lang="zh-TW"/>
              <a:t>限制條件：？</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Shape 682"/>
          <p:cNvSpPr txBox="1"/>
          <p:nvPr>
            <p:ph idx="1" type="body"/>
          </p:nvPr>
        </p:nvSpPr>
        <p:spPr>
          <a:xfrm>
            <a:off x="533400" y="1791150"/>
            <a:ext cx="4019400" cy="4711800"/>
          </a:xfrm>
          <a:prstGeom prst="rect">
            <a:avLst/>
          </a:prstGeom>
        </p:spPr>
        <p:txBody>
          <a:bodyPr anchorCtr="0" anchor="ctr" bIns="91425" lIns="91425" rIns="91425" wrap="square" tIns="91425">
            <a:noAutofit/>
          </a:bodyPr>
          <a:lstStyle/>
          <a:p>
            <a:pPr indent="-368300" lvl="0" marL="457200" rtl="0">
              <a:spcBef>
                <a:spcPts val="0"/>
              </a:spcBef>
              <a:buSzPct val="100000"/>
              <a:buAutoNum type="arabicPeriod"/>
            </a:pPr>
            <a:r>
              <a:rPr lang="zh-TW" sz="2200">
                <a:solidFill>
                  <a:schemeClr val="dk1"/>
                </a:solidFill>
              </a:rPr>
              <a:t>我們塑膠玩具工廠正在煩惱到底下個月要生產多少的塑膠小鴨跟塑膠魚？</a:t>
            </a:r>
          </a:p>
          <a:p>
            <a:pPr indent="-368300" lvl="0" marL="457200" rtl="0">
              <a:spcBef>
                <a:spcPts val="0"/>
              </a:spcBef>
              <a:buSzPct val="100000"/>
              <a:buAutoNum type="arabicPeriod"/>
            </a:pPr>
            <a:r>
              <a:rPr lang="zh-TW" sz="2200">
                <a:solidFill>
                  <a:schemeClr val="dk1"/>
                </a:solidFill>
              </a:rPr>
              <a:t>我們希望生產的塑膠小鴨跟塑膠魚能夠賺到最佳利潤。</a:t>
            </a:r>
          </a:p>
          <a:p>
            <a:pPr indent="-368300" lvl="0" marL="457200" rtl="0">
              <a:spcBef>
                <a:spcPts val="0"/>
              </a:spcBef>
              <a:buSzPct val="100000"/>
              <a:buAutoNum type="arabicPeriod"/>
            </a:pPr>
            <a:r>
              <a:rPr lang="zh-TW" sz="2200">
                <a:solidFill>
                  <a:schemeClr val="dk1"/>
                </a:solidFill>
              </a:rPr>
              <a:t>每隻塑膠小鴨的利潤是5元，每隻魚的利潤是4元。</a:t>
            </a:r>
          </a:p>
          <a:p>
            <a:pPr indent="-368300" lvl="0" marL="457200" rtl="0">
              <a:spcBef>
                <a:spcPts val="0"/>
              </a:spcBef>
              <a:buSzPct val="100000"/>
              <a:buAutoNum type="arabicPeriod"/>
            </a:pPr>
            <a:r>
              <a:rPr lang="zh-TW" sz="2200">
                <a:solidFill>
                  <a:schemeClr val="dk1"/>
                </a:solidFill>
              </a:rPr>
              <a:t>到月底之前，我們有足夠的時間生產400隻小鴨或300隻魚，不能再多了。</a:t>
            </a:r>
          </a:p>
        </p:txBody>
      </p:sp>
      <p:sp>
        <p:nvSpPr>
          <p:cNvPr id="683" name="Shape 683"/>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zh-TW"/>
              <a:t>‹#›</a:t>
            </a:fld>
          </a:p>
        </p:txBody>
      </p:sp>
      <p:sp>
        <p:nvSpPr>
          <p:cNvPr id="684" name="Shape 684"/>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rtl="0">
              <a:spcBef>
                <a:spcPts val="0"/>
              </a:spcBef>
              <a:buNone/>
            </a:pPr>
            <a:r>
              <a:rPr lang="zh-TW">
                <a:solidFill>
                  <a:schemeClr val="dk1"/>
                </a:solidFill>
              </a:rPr>
              <a:t>規劃求解問題：元件配對解答</a:t>
            </a:r>
          </a:p>
        </p:txBody>
      </p:sp>
      <p:sp>
        <p:nvSpPr>
          <p:cNvPr id="685" name="Shape 685"/>
          <p:cNvSpPr txBox="1"/>
          <p:nvPr>
            <p:ph idx="3" type="subTitle"/>
          </p:nvPr>
        </p:nvSpPr>
        <p:spPr>
          <a:xfrm>
            <a:off x="24200" y="6583675"/>
            <a:ext cx="8052000" cy="274200"/>
          </a:xfrm>
          <a:prstGeom prst="rect">
            <a:avLst/>
          </a:prstGeom>
        </p:spPr>
        <p:txBody>
          <a:bodyPr anchorCtr="0" anchor="ctr" bIns="91425" lIns="91425" rIns="91425" wrap="square" tIns="91425">
            <a:noAutofit/>
          </a:bodyPr>
          <a:lstStyle/>
          <a:p>
            <a:pPr lvl="0" rtl="0">
              <a:spcBef>
                <a:spcPts val="0"/>
              </a:spcBef>
              <a:buNone/>
            </a:pPr>
            <a:r>
              <a:t/>
            </a:r>
            <a:endParaRPr/>
          </a:p>
        </p:txBody>
      </p:sp>
      <p:sp>
        <p:nvSpPr>
          <p:cNvPr id="686" name="Shape 686"/>
          <p:cNvSpPr txBox="1"/>
          <p:nvPr>
            <p:ph idx="2" type="body"/>
          </p:nvPr>
        </p:nvSpPr>
        <p:spPr>
          <a:xfrm>
            <a:off x="4705350" y="1791150"/>
            <a:ext cx="4019400" cy="4711800"/>
          </a:xfrm>
          <a:prstGeom prst="rect">
            <a:avLst/>
          </a:prstGeom>
        </p:spPr>
        <p:txBody>
          <a:bodyPr anchorCtr="0" anchor="t" bIns="91425" lIns="91425" rIns="91425" wrap="square" tIns="91425">
            <a:noAutofit/>
          </a:bodyPr>
          <a:lstStyle/>
          <a:p>
            <a:pPr indent="0" lvl="0" marL="0" rtl="0" algn="ctr">
              <a:spcBef>
                <a:spcPts val="0"/>
              </a:spcBef>
              <a:buNone/>
            </a:pPr>
            <a:r>
              <a:rPr b="1" lang="zh-TW" sz="3200">
                <a:solidFill>
                  <a:srgbClr val="FF0000"/>
                </a:solidFill>
              </a:rPr>
              <a:t>配對題</a:t>
            </a:r>
          </a:p>
          <a:p>
            <a:pPr indent="0" lvl="0" marL="0" rtl="0" algn="ctr">
              <a:spcBef>
                <a:spcPts val="0"/>
              </a:spcBef>
              <a:buNone/>
            </a:pPr>
            <a:r>
              <a:rPr lang="zh-TW"/>
              <a:t>請對應左邊的1到4句</a:t>
            </a:r>
          </a:p>
          <a:p>
            <a:pPr indent="-228600" lvl="0" marL="457200" rtl="0">
              <a:spcBef>
                <a:spcPts val="0"/>
              </a:spcBef>
            </a:pPr>
            <a:r>
              <a:rPr lang="zh-TW"/>
              <a:t>決策變量：</a:t>
            </a:r>
            <a:r>
              <a:rPr b="1" lang="zh-TW">
                <a:solidFill>
                  <a:srgbClr val="FF0000"/>
                </a:solidFill>
              </a:rPr>
              <a:t>1</a:t>
            </a:r>
          </a:p>
          <a:p>
            <a:pPr indent="-228600" lvl="0" marL="457200" rtl="0">
              <a:spcBef>
                <a:spcPts val="0"/>
              </a:spcBef>
            </a:pPr>
            <a:r>
              <a:rPr lang="zh-TW"/>
              <a:t>目標函式：</a:t>
            </a:r>
            <a:r>
              <a:rPr b="1" lang="zh-TW">
                <a:solidFill>
                  <a:srgbClr val="FF0000"/>
                </a:solidFill>
              </a:rPr>
              <a:t>3</a:t>
            </a:r>
          </a:p>
          <a:p>
            <a:pPr indent="-228600" lvl="0" marL="457200" rtl="0">
              <a:spcBef>
                <a:spcPts val="0"/>
              </a:spcBef>
            </a:pPr>
            <a:r>
              <a:rPr lang="zh-TW"/>
              <a:t>目標變量：</a:t>
            </a:r>
            <a:r>
              <a:rPr b="1" lang="zh-TW">
                <a:solidFill>
                  <a:srgbClr val="FF0000"/>
                </a:solidFill>
              </a:rPr>
              <a:t>2</a:t>
            </a:r>
          </a:p>
          <a:p>
            <a:pPr indent="-228600" lvl="0" marL="457200" rtl="0">
              <a:spcBef>
                <a:spcPts val="0"/>
              </a:spcBef>
            </a:pPr>
            <a:r>
              <a:rPr lang="zh-TW"/>
              <a:t>限制條件：</a:t>
            </a:r>
            <a:r>
              <a:rPr b="1" lang="zh-TW">
                <a:solidFill>
                  <a:srgbClr val="FF0000"/>
                </a:solidFill>
              </a:rPr>
              <a:t>4</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pic>
        <p:nvPicPr>
          <p:cNvPr id="692" name="Shape 692"/>
          <p:cNvPicPr preferRelativeResize="0"/>
          <p:nvPr/>
        </p:nvPicPr>
        <p:blipFill rotWithShape="1">
          <a:blip r:embed="rId3">
            <a:alphaModFix/>
          </a:blip>
          <a:srcRect b="0" l="60503" r="0" t="0"/>
          <a:stretch/>
        </p:blipFill>
        <p:spPr>
          <a:xfrm>
            <a:off x="5532501" y="1790700"/>
            <a:ext cx="3611450" cy="4762500"/>
          </a:xfrm>
          <a:prstGeom prst="rect">
            <a:avLst/>
          </a:prstGeom>
          <a:noFill/>
          <a:ln>
            <a:noFill/>
          </a:ln>
        </p:spPr>
      </p:pic>
      <p:sp>
        <p:nvSpPr>
          <p:cNvPr id="693" name="Shape 693"/>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2. </a:t>
            </a:r>
            <a:r>
              <a:rPr lang="zh-TW"/>
              <a:t>啟動Solver</a:t>
            </a:r>
          </a:p>
        </p:txBody>
      </p:sp>
      <p:sp>
        <p:nvSpPr>
          <p:cNvPr id="694" name="Shape 694"/>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695" name="Shape 695"/>
          <p:cNvSpPr txBox="1"/>
          <p:nvPr>
            <p:ph idx="1" type="subTitle"/>
          </p:nvPr>
        </p:nvSpPr>
        <p:spPr>
          <a:xfrm>
            <a:off x="24200" y="6583675"/>
            <a:ext cx="8350500" cy="2742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id="696" name="Shape 696"/>
          <p:cNvPicPr preferRelativeResize="0"/>
          <p:nvPr/>
        </p:nvPicPr>
        <p:blipFill rotWithShape="1">
          <a:blip r:embed="rId4">
            <a:alphaModFix/>
          </a:blip>
          <a:srcRect b="0" l="33319" r="19412" t="0"/>
          <a:stretch/>
        </p:blipFill>
        <p:spPr>
          <a:xfrm>
            <a:off x="0" y="1790700"/>
            <a:ext cx="4322275" cy="4762500"/>
          </a:xfrm>
          <a:prstGeom prst="rect">
            <a:avLst/>
          </a:prstGeom>
          <a:noFill/>
          <a:ln>
            <a:noFill/>
          </a:ln>
        </p:spPr>
      </p:pic>
      <p:cxnSp>
        <p:nvCxnSpPr>
          <p:cNvPr id="697" name="Shape 697"/>
          <p:cNvCxnSpPr/>
          <p:nvPr/>
        </p:nvCxnSpPr>
        <p:spPr>
          <a:xfrm>
            <a:off x="4700768" y="2148625"/>
            <a:ext cx="0" cy="4095900"/>
          </a:xfrm>
          <a:prstGeom prst="straightConnector1">
            <a:avLst/>
          </a:prstGeom>
          <a:noFill/>
          <a:ln cap="flat" cmpd="sng" w="9525">
            <a:solidFill>
              <a:srgbClr val="B7B7B7"/>
            </a:solidFill>
            <a:prstDash val="solid"/>
            <a:round/>
            <a:headEnd len="lg" w="lg" type="none"/>
            <a:tailEnd len="lg" w="lg" type="none"/>
          </a:ln>
        </p:spPr>
      </p:cxnSp>
      <p:sp>
        <p:nvSpPr>
          <p:cNvPr id="698" name="Shape 698"/>
          <p:cNvSpPr/>
          <p:nvPr/>
        </p:nvSpPr>
        <p:spPr>
          <a:xfrm flipH="1">
            <a:off x="4176050" y="2833450"/>
            <a:ext cx="1630200" cy="524700"/>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699" name="Shape 699"/>
          <p:cNvSpPr/>
          <p:nvPr/>
        </p:nvSpPr>
        <p:spPr>
          <a:xfrm>
            <a:off x="6117125" y="2207153"/>
            <a:ext cx="2974200" cy="4060200"/>
          </a:xfrm>
          <a:prstGeom prst="roundRect">
            <a:avLst>
              <a:gd fmla="val 1037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00" name="Shape 700"/>
          <p:cNvSpPr/>
          <p:nvPr/>
        </p:nvSpPr>
        <p:spPr>
          <a:xfrm>
            <a:off x="195600" y="2035623"/>
            <a:ext cx="741000" cy="3861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01" name="Shape 701"/>
          <p:cNvSpPr/>
          <p:nvPr/>
        </p:nvSpPr>
        <p:spPr>
          <a:xfrm>
            <a:off x="368500" y="2881525"/>
            <a:ext cx="741000" cy="3453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02" name="Shape 702"/>
          <p:cNvSpPr/>
          <p:nvPr/>
        </p:nvSpPr>
        <p:spPr>
          <a:xfrm>
            <a:off x="2534637" y="2923150"/>
            <a:ext cx="741000" cy="3453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cxnSp>
        <p:nvCxnSpPr>
          <p:cNvPr id="703" name="Shape 703"/>
          <p:cNvCxnSpPr/>
          <p:nvPr/>
        </p:nvCxnSpPr>
        <p:spPr>
          <a:xfrm>
            <a:off x="566100" y="2421723"/>
            <a:ext cx="82200" cy="373500"/>
          </a:xfrm>
          <a:prstGeom prst="straightConnector1">
            <a:avLst/>
          </a:prstGeom>
          <a:noFill/>
          <a:ln cap="flat" cmpd="sng" w="28575">
            <a:solidFill>
              <a:srgbClr val="FF0000"/>
            </a:solidFill>
            <a:prstDash val="solid"/>
            <a:round/>
            <a:headEnd len="lg" w="lg" type="none"/>
            <a:tailEnd len="lg" w="lg" type="triangle"/>
          </a:ln>
        </p:spPr>
      </p:cxnSp>
      <p:cxnSp>
        <p:nvCxnSpPr>
          <p:cNvPr id="704" name="Shape 704"/>
          <p:cNvCxnSpPr>
            <a:endCxn id="702" idx="1"/>
          </p:cNvCxnSpPr>
          <p:nvPr/>
        </p:nvCxnSpPr>
        <p:spPr>
          <a:xfrm>
            <a:off x="1208937" y="3066100"/>
            <a:ext cx="1325700" cy="29700"/>
          </a:xfrm>
          <a:prstGeom prst="straightConnector1">
            <a:avLst/>
          </a:prstGeom>
          <a:noFill/>
          <a:ln cap="flat" cmpd="sng" w="28575">
            <a:solidFill>
              <a:srgbClr val="FF0000"/>
            </a:solidFill>
            <a:prstDash val="solid"/>
            <a:round/>
            <a:headEnd len="lg" w="lg" type="none"/>
            <a:tailEnd len="lg" w="lg"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207" name="Shape 207"/>
          <p:cNvSpPr txBox="1"/>
          <p:nvPr>
            <p:ph idx="1" type="subTitle"/>
          </p:nvPr>
        </p:nvSpPr>
        <p:spPr>
          <a:xfrm>
            <a:off x="24200" y="6583675"/>
            <a:ext cx="8270100" cy="274200"/>
          </a:xfrm>
          <a:prstGeom prst="rect">
            <a:avLst/>
          </a:prstGeom>
        </p:spPr>
        <p:txBody>
          <a:bodyPr anchorCtr="0" anchor="ctr" bIns="91425" lIns="91425" rIns="91425" wrap="square" tIns="91425">
            <a:noAutofit/>
          </a:bodyPr>
          <a:lstStyle/>
          <a:p>
            <a:pPr lvl="0">
              <a:spcBef>
                <a:spcPts val="0"/>
              </a:spcBef>
              <a:buNone/>
            </a:pPr>
            <a:r>
              <a:rPr lang="zh-TW"/>
              <a:t>別碰他！他是我的大表哥！ https://goo.gl/czoibI </a:t>
            </a:r>
          </a:p>
        </p:txBody>
      </p:sp>
      <p:sp>
        <p:nvSpPr>
          <p:cNvPr id="208" name="Shape 208"/>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如何購書？</a:t>
            </a:r>
          </a:p>
        </p:txBody>
      </p:sp>
      <p:pic>
        <p:nvPicPr>
          <p:cNvPr id="209" name="Shape 209"/>
          <p:cNvPicPr preferRelativeResize="0"/>
          <p:nvPr/>
        </p:nvPicPr>
        <p:blipFill>
          <a:blip r:embed="rId3">
            <a:alphaModFix/>
          </a:blip>
          <a:stretch>
            <a:fillRect/>
          </a:stretch>
        </p:blipFill>
        <p:spPr>
          <a:xfrm rot="-621890">
            <a:off x="2764530" y="1993984"/>
            <a:ext cx="1905549" cy="1441399"/>
          </a:xfrm>
          <a:prstGeom prst="rect">
            <a:avLst/>
          </a:prstGeom>
          <a:noFill/>
          <a:ln>
            <a:noFill/>
          </a:ln>
        </p:spPr>
      </p:pic>
      <p:pic>
        <p:nvPicPr>
          <p:cNvPr id="210" name="Shape 210"/>
          <p:cNvPicPr preferRelativeResize="0"/>
          <p:nvPr/>
        </p:nvPicPr>
        <p:blipFill>
          <a:blip r:embed="rId4">
            <a:alphaModFix/>
          </a:blip>
          <a:stretch>
            <a:fillRect/>
          </a:stretch>
        </p:blipFill>
        <p:spPr>
          <a:xfrm>
            <a:off x="521699" y="3865849"/>
            <a:ext cx="1666509" cy="1760724"/>
          </a:xfrm>
          <a:prstGeom prst="rect">
            <a:avLst/>
          </a:prstGeom>
          <a:noFill/>
          <a:ln>
            <a:noFill/>
          </a:ln>
        </p:spPr>
      </p:pic>
      <p:grpSp>
        <p:nvGrpSpPr>
          <p:cNvPr id="211" name="Shape 211"/>
          <p:cNvGrpSpPr/>
          <p:nvPr/>
        </p:nvGrpSpPr>
        <p:grpSpPr>
          <a:xfrm>
            <a:off x="5572302" y="3978134"/>
            <a:ext cx="3215664" cy="1890200"/>
            <a:chOff x="4884094" y="1853700"/>
            <a:chExt cx="3654579" cy="2148199"/>
          </a:xfrm>
        </p:grpSpPr>
        <p:pic>
          <p:nvPicPr>
            <p:cNvPr id="212" name="Shape 212"/>
            <p:cNvPicPr preferRelativeResize="0"/>
            <p:nvPr/>
          </p:nvPicPr>
          <p:blipFill>
            <a:blip r:embed="rId5">
              <a:alphaModFix/>
            </a:blip>
            <a:stretch>
              <a:fillRect/>
            </a:stretch>
          </p:blipFill>
          <p:spPr>
            <a:xfrm rot="2700007">
              <a:off x="7246391" y="2401351"/>
              <a:ext cx="953357" cy="1353519"/>
            </a:xfrm>
            <a:prstGeom prst="rect">
              <a:avLst/>
            </a:prstGeom>
            <a:noFill/>
            <a:ln>
              <a:noFill/>
            </a:ln>
          </p:spPr>
        </p:pic>
        <p:pic>
          <p:nvPicPr>
            <p:cNvPr id="213" name="Shape 213"/>
            <p:cNvPicPr preferRelativeResize="0"/>
            <p:nvPr/>
          </p:nvPicPr>
          <p:blipFill>
            <a:blip r:embed="rId6">
              <a:alphaModFix/>
            </a:blip>
            <a:stretch>
              <a:fillRect/>
            </a:stretch>
          </p:blipFill>
          <p:spPr>
            <a:xfrm rot="1800009">
              <a:off x="6795431" y="2009624"/>
              <a:ext cx="1006630" cy="1429158"/>
            </a:xfrm>
            <a:prstGeom prst="rect">
              <a:avLst/>
            </a:prstGeom>
            <a:noFill/>
            <a:ln>
              <a:noFill/>
            </a:ln>
          </p:spPr>
        </p:pic>
        <p:pic>
          <p:nvPicPr>
            <p:cNvPr id="214" name="Shape 214"/>
            <p:cNvPicPr preferRelativeResize="0"/>
            <p:nvPr/>
          </p:nvPicPr>
          <p:blipFill>
            <a:blip r:embed="rId7">
              <a:alphaModFix/>
            </a:blip>
            <a:stretch>
              <a:fillRect/>
            </a:stretch>
          </p:blipFill>
          <p:spPr>
            <a:xfrm>
              <a:off x="6142077" y="1901591"/>
              <a:ext cx="1042006" cy="1478365"/>
            </a:xfrm>
            <a:prstGeom prst="rect">
              <a:avLst/>
            </a:prstGeom>
            <a:noFill/>
            <a:ln>
              <a:noFill/>
            </a:ln>
          </p:spPr>
        </p:pic>
        <p:pic>
          <p:nvPicPr>
            <p:cNvPr id="215" name="Shape 215"/>
            <p:cNvPicPr preferRelativeResize="0"/>
            <p:nvPr/>
          </p:nvPicPr>
          <p:blipFill>
            <a:blip r:embed="rId8">
              <a:alphaModFix/>
            </a:blip>
            <a:stretch>
              <a:fillRect/>
            </a:stretch>
          </p:blipFill>
          <p:spPr>
            <a:xfrm rot="-1799995">
              <a:off x="5603349" y="2062876"/>
              <a:ext cx="1041291" cy="1478360"/>
            </a:xfrm>
            <a:prstGeom prst="rect">
              <a:avLst/>
            </a:prstGeom>
            <a:noFill/>
            <a:ln>
              <a:noFill/>
            </a:ln>
          </p:spPr>
        </p:pic>
        <p:pic>
          <p:nvPicPr>
            <p:cNvPr id="216" name="Shape 216"/>
            <p:cNvPicPr preferRelativeResize="0"/>
            <p:nvPr/>
          </p:nvPicPr>
          <p:blipFill>
            <a:blip r:embed="rId9">
              <a:alphaModFix/>
            </a:blip>
            <a:stretch>
              <a:fillRect/>
            </a:stretch>
          </p:blipFill>
          <p:spPr>
            <a:xfrm rot="-2700007">
              <a:off x="5254278" y="2371885"/>
              <a:ext cx="1041292" cy="1478360"/>
            </a:xfrm>
            <a:prstGeom prst="rect">
              <a:avLst/>
            </a:prstGeom>
            <a:noFill/>
            <a:ln>
              <a:noFill/>
            </a:ln>
          </p:spPr>
        </p:pic>
      </p:grpSp>
      <p:pic>
        <p:nvPicPr>
          <p:cNvPr id="217" name="Shape 217"/>
          <p:cNvPicPr preferRelativeResize="0"/>
          <p:nvPr/>
        </p:nvPicPr>
        <p:blipFill>
          <a:blip r:embed="rId10">
            <a:alphaModFix/>
          </a:blip>
          <a:stretch>
            <a:fillRect/>
          </a:stretch>
        </p:blipFill>
        <p:spPr>
          <a:xfrm>
            <a:off x="1008512" y="1285200"/>
            <a:ext cx="1259065" cy="2148175"/>
          </a:xfrm>
          <a:prstGeom prst="rect">
            <a:avLst/>
          </a:prstGeom>
          <a:noFill/>
          <a:ln>
            <a:noFill/>
          </a:ln>
        </p:spPr>
      </p:pic>
      <p:sp>
        <p:nvSpPr>
          <p:cNvPr id="218" name="Shape 218"/>
          <p:cNvSpPr/>
          <p:nvPr/>
        </p:nvSpPr>
        <p:spPr>
          <a:xfrm>
            <a:off x="2423587" y="1285200"/>
            <a:ext cx="4886400" cy="591300"/>
          </a:xfrm>
          <a:prstGeom prst="wedgeRoundRectCallout">
            <a:avLst>
              <a:gd fmla="val -55127" name="adj1"/>
              <a:gd fmla="val 38246" name="adj2"/>
              <a:gd fmla="val 0" name="adj3"/>
            </a:avLst>
          </a:prstGeom>
          <a:solidFill>
            <a:srgbClr val="FFFFFF"/>
          </a:solidFill>
          <a:ln cap="flat" cmpd="sng" w="38100">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t>購書經費10萬元，一定要花完喔！</a:t>
            </a:r>
          </a:p>
        </p:txBody>
      </p:sp>
      <p:pic>
        <p:nvPicPr>
          <p:cNvPr id="219" name="Shape 219"/>
          <p:cNvPicPr preferRelativeResize="0"/>
          <p:nvPr/>
        </p:nvPicPr>
        <p:blipFill>
          <a:blip r:embed="rId3">
            <a:alphaModFix/>
          </a:blip>
          <a:stretch>
            <a:fillRect/>
          </a:stretch>
        </p:blipFill>
        <p:spPr>
          <a:xfrm flipH="1" rot="621890">
            <a:off x="4757119" y="2024690"/>
            <a:ext cx="1905549" cy="1441399"/>
          </a:xfrm>
          <a:prstGeom prst="rect">
            <a:avLst/>
          </a:prstGeom>
          <a:noFill/>
          <a:ln>
            <a:noFill/>
          </a:ln>
        </p:spPr>
      </p:pic>
      <p:sp>
        <p:nvSpPr>
          <p:cNvPr id="220" name="Shape 220"/>
          <p:cNvSpPr txBox="1"/>
          <p:nvPr/>
        </p:nvSpPr>
        <p:spPr>
          <a:xfrm>
            <a:off x="2271200" y="4049350"/>
            <a:ext cx="1821000" cy="400500"/>
          </a:xfrm>
          <a:prstGeom prst="rect">
            <a:avLst/>
          </a:prstGeom>
          <a:noFill/>
          <a:ln>
            <a:noFill/>
          </a:ln>
        </p:spPr>
        <p:txBody>
          <a:bodyPr anchorCtr="0" anchor="ctr" bIns="91425" lIns="91425" rIns="91425" wrap="square" tIns="91425">
            <a:noAutofit/>
          </a:bodyPr>
          <a:lstStyle/>
          <a:p>
            <a:pPr lvl="0" rtl="0">
              <a:spcBef>
                <a:spcPts val="0"/>
              </a:spcBef>
              <a:buNone/>
            </a:pPr>
            <a:r>
              <a:rPr b="1" lang="zh-TW" sz="3200">
                <a:solidFill>
                  <a:srgbClr val="0000FF"/>
                </a:solidFill>
              </a:rPr>
              <a:t>原文書</a:t>
            </a:r>
          </a:p>
          <a:p>
            <a:pPr lvl="0" rtl="0">
              <a:spcBef>
                <a:spcPts val="0"/>
              </a:spcBef>
              <a:buNone/>
            </a:pPr>
            <a:r>
              <a:rPr lang="zh-TW" sz="2400"/>
              <a:t>1200元/本</a:t>
            </a:r>
          </a:p>
          <a:p>
            <a:pPr lvl="0" rtl="0">
              <a:spcBef>
                <a:spcPts val="0"/>
              </a:spcBef>
              <a:buNone/>
            </a:pPr>
            <a:r>
              <a:rPr lang="zh-TW" sz="2400"/>
              <a:t>讀者較少</a:t>
            </a:r>
          </a:p>
        </p:txBody>
      </p:sp>
      <p:sp>
        <p:nvSpPr>
          <p:cNvPr id="221" name="Shape 221"/>
          <p:cNvSpPr txBox="1"/>
          <p:nvPr/>
        </p:nvSpPr>
        <p:spPr>
          <a:xfrm>
            <a:off x="4403800" y="4049350"/>
            <a:ext cx="1821000" cy="400500"/>
          </a:xfrm>
          <a:prstGeom prst="rect">
            <a:avLst/>
          </a:prstGeom>
          <a:noFill/>
          <a:ln>
            <a:noFill/>
          </a:ln>
        </p:spPr>
        <p:txBody>
          <a:bodyPr anchorCtr="0" anchor="ctr" bIns="91425" lIns="91425" rIns="91425" wrap="square" tIns="91425">
            <a:noAutofit/>
          </a:bodyPr>
          <a:lstStyle/>
          <a:p>
            <a:pPr lvl="0" rtl="0">
              <a:spcBef>
                <a:spcPts val="0"/>
              </a:spcBef>
              <a:buNone/>
            </a:pPr>
            <a:r>
              <a:rPr b="1" lang="zh-TW" sz="3200">
                <a:solidFill>
                  <a:srgbClr val="FF0000"/>
                </a:solidFill>
              </a:rPr>
              <a:t>言情小說</a:t>
            </a:r>
          </a:p>
          <a:p>
            <a:pPr lvl="0" rtl="0">
              <a:spcBef>
                <a:spcPts val="0"/>
              </a:spcBef>
              <a:buNone/>
            </a:pPr>
            <a:r>
              <a:rPr lang="zh-TW" sz="2400"/>
              <a:t>190元/本</a:t>
            </a:r>
          </a:p>
          <a:p>
            <a:pPr lvl="0" rtl="0">
              <a:spcBef>
                <a:spcPts val="0"/>
              </a:spcBef>
              <a:buNone/>
            </a:pPr>
            <a:r>
              <a:rPr lang="zh-TW" sz="2400"/>
              <a:t>讀者愛看</a:t>
            </a:r>
          </a:p>
        </p:txBody>
      </p:sp>
      <p:sp>
        <p:nvSpPr>
          <p:cNvPr id="222" name="Shape 222"/>
          <p:cNvSpPr txBox="1"/>
          <p:nvPr/>
        </p:nvSpPr>
        <p:spPr>
          <a:xfrm>
            <a:off x="2745750" y="5741900"/>
            <a:ext cx="3652500" cy="400500"/>
          </a:xfrm>
          <a:prstGeom prst="rect">
            <a:avLst/>
          </a:prstGeom>
          <a:noFill/>
          <a:ln>
            <a:noFill/>
          </a:ln>
        </p:spPr>
        <p:txBody>
          <a:bodyPr anchorCtr="0" anchor="ctr" bIns="91425" lIns="91425" rIns="91425" wrap="square" tIns="91425">
            <a:noAutofit/>
          </a:bodyPr>
          <a:lstStyle/>
          <a:p>
            <a:pPr lvl="0" rtl="0" algn="ctr">
              <a:spcBef>
                <a:spcPts val="0"/>
              </a:spcBef>
              <a:buNone/>
            </a:pPr>
            <a:r>
              <a:rPr b="1" lang="zh-TW" sz="3200">
                <a:solidFill>
                  <a:schemeClr val="dk2"/>
                </a:solidFill>
              </a:rPr>
              <a:t>要怎麼買書好呢？</a:t>
            </a:r>
          </a:p>
        </p:txBody>
      </p:sp>
      <p:sp>
        <p:nvSpPr>
          <p:cNvPr id="223" name="Shape 223"/>
          <p:cNvSpPr/>
          <p:nvPr/>
        </p:nvSpPr>
        <p:spPr>
          <a:xfrm>
            <a:off x="3637250" y="3527949"/>
            <a:ext cx="911100" cy="1988100"/>
          </a:xfrm>
          <a:prstGeom prst="downArrow">
            <a:avLst>
              <a:gd fmla="val 50000" name="adj1"/>
              <a:gd fmla="val 50000" name="adj2"/>
            </a:avLst>
          </a:prstGeom>
          <a:solidFill>
            <a:srgbClr val="F4CCCC"/>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pic>
        <p:nvPicPr>
          <p:cNvPr id="710" name="Shape 710"/>
          <p:cNvPicPr preferRelativeResize="0"/>
          <p:nvPr/>
        </p:nvPicPr>
        <p:blipFill>
          <a:blip r:embed="rId3">
            <a:alphaModFix/>
          </a:blip>
          <a:stretch>
            <a:fillRect/>
          </a:stretch>
        </p:blipFill>
        <p:spPr>
          <a:xfrm>
            <a:off x="617350" y="1387200"/>
            <a:ext cx="7249175" cy="2477324"/>
          </a:xfrm>
          <a:prstGeom prst="rect">
            <a:avLst/>
          </a:prstGeom>
          <a:noFill/>
          <a:ln>
            <a:noFill/>
          </a:ln>
        </p:spPr>
      </p:pic>
      <p:sp>
        <p:nvSpPr>
          <p:cNvPr id="711" name="Shape 711"/>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3-1. </a:t>
            </a:r>
            <a:r>
              <a:rPr lang="zh-TW"/>
              <a:t>填寫決策變量</a:t>
            </a:r>
          </a:p>
        </p:txBody>
      </p:sp>
      <p:sp>
        <p:nvSpPr>
          <p:cNvPr id="712" name="Shape 712"/>
          <p:cNvSpPr txBox="1"/>
          <p:nvPr>
            <p:ph idx="1" type="body"/>
          </p:nvPr>
        </p:nvSpPr>
        <p:spPr>
          <a:xfrm>
            <a:off x="476250" y="3992075"/>
            <a:ext cx="8191500" cy="2502900"/>
          </a:xfrm>
          <a:prstGeom prst="rect">
            <a:avLst/>
          </a:prstGeom>
        </p:spPr>
        <p:txBody>
          <a:bodyPr anchorCtr="0" anchor="t" bIns="91425" lIns="91425" rIns="91425" wrap="square" tIns="91425">
            <a:noAutofit/>
          </a:bodyPr>
          <a:lstStyle/>
          <a:p>
            <a:pPr indent="-228600" lvl="0" marL="457200" rtl="0">
              <a:spcBef>
                <a:spcPts val="0"/>
              </a:spcBef>
              <a:buAutoNum type="arabicPeriod"/>
            </a:pPr>
            <a:r>
              <a:rPr lang="zh-TW"/>
              <a:t>設定決策變量的名稱：「塑膠小鴨」、「塑膠魚」</a:t>
            </a:r>
          </a:p>
          <a:p>
            <a:pPr indent="-228600" lvl="0" marL="457200" rtl="0">
              <a:spcBef>
                <a:spcPts val="0"/>
              </a:spcBef>
              <a:buAutoNum type="arabicPeriod"/>
            </a:pPr>
            <a:r>
              <a:rPr lang="zh-TW"/>
              <a:t>設定決策變量的單位：「生產數量」</a:t>
            </a:r>
          </a:p>
          <a:p>
            <a:pPr indent="-228600" lvl="0" marL="457200" rtl="0">
              <a:spcBef>
                <a:spcPts val="0"/>
              </a:spcBef>
              <a:buAutoNum type="arabicPeriod"/>
            </a:pPr>
            <a:r>
              <a:rPr lang="zh-TW"/>
              <a:t>設定決策變量的初始值：</a:t>
            </a:r>
          </a:p>
          <a:p>
            <a:pPr indent="-228600" lvl="1" marL="914400" rtl="0">
              <a:spcBef>
                <a:spcPts val="0"/>
              </a:spcBef>
            </a:pPr>
            <a:r>
              <a:rPr lang="zh-TW"/>
              <a:t>塑膠小鴨生產數量「1」</a:t>
            </a:r>
          </a:p>
          <a:p>
            <a:pPr indent="-228600" lvl="1" marL="914400">
              <a:spcBef>
                <a:spcPts val="0"/>
              </a:spcBef>
            </a:pPr>
            <a:r>
              <a:rPr lang="zh-TW">
                <a:solidFill>
                  <a:schemeClr val="dk1"/>
                </a:solidFill>
              </a:rPr>
              <a:t>塑膠魚生產數量</a:t>
            </a:r>
            <a:r>
              <a:rPr lang="zh-TW"/>
              <a:t>「1」</a:t>
            </a:r>
          </a:p>
        </p:txBody>
      </p:sp>
      <p:sp>
        <p:nvSpPr>
          <p:cNvPr id="713" name="Shape 713"/>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714" name="Shape 714"/>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715" name="Shape 715"/>
          <p:cNvSpPr/>
          <p:nvPr/>
        </p:nvSpPr>
        <p:spPr>
          <a:xfrm>
            <a:off x="3552575" y="2348419"/>
            <a:ext cx="4098000" cy="4350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16" name="Shape 716"/>
          <p:cNvSpPr/>
          <p:nvPr/>
        </p:nvSpPr>
        <p:spPr>
          <a:xfrm>
            <a:off x="3552575" y="2783419"/>
            <a:ext cx="4098000" cy="4350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17" name="Shape 717"/>
          <p:cNvSpPr/>
          <p:nvPr/>
        </p:nvSpPr>
        <p:spPr>
          <a:xfrm>
            <a:off x="1549925" y="2783425"/>
            <a:ext cx="2002800" cy="4350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18" name="Shape 718"/>
          <p:cNvSpPr/>
          <p:nvPr/>
        </p:nvSpPr>
        <p:spPr>
          <a:xfrm>
            <a:off x="6877175" y="1499075"/>
            <a:ext cx="773400" cy="763500"/>
          </a:xfrm>
          <a:prstGeom prst="wedgeEllipseCallout">
            <a:avLst>
              <a:gd fmla="val -20833" name="adj1"/>
              <a:gd fmla="val 625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4800">
                <a:solidFill>
                  <a:srgbClr val="FFFFFF"/>
                </a:solidFill>
              </a:rPr>
              <a:t>1</a:t>
            </a:r>
          </a:p>
        </p:txBody>
      </p:sp>
      <p:sp>
        <p:nvSpPr>
          <p:cNvPr id="719" name="Shape 719"/>
          <p:cNvSpPr/>
          <p:nvPr/>
        </p:nvSpPr>
        <p:spPr>
          <a:xfrm>
            <a:off x="292900" y="2983075"/>
            <a:ext cx="773400" cy="763500"/>
          </a:xfrm>
          <a:prstGeom prst="wedgeEllipseCallout">
            <a:avLst>
              <a:gd fmla="val 98416" name="adj1"/>
              <a:gd fmla="val -2556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4800">
                <a:solidFill>
                  <a:srgbClr val="FFFFFF"/>
                </a:solidFill>
              </a:rPr>
              <a:t>2</a:t>
            </a:r>
          </a:p>
        </p:txBody>
      </p:sp>
      <p:sp>
        <p:nvSpPr>
          <p:cNvPr id="720" name="Shape 720"/>
          <p:cNvSpPr/>
          <p:nvPr/>
        </p:nvSpPr>
        <p:spPr>
          <a:xfrm>
            <a:off x="6761900" y="3372075"/>
            <a:ext cx="773400" cy="763500"/>
          </a:xfrm>
          <a:prstGeom prst="wedgeEllipseCallout">
            <a:avLst>
              <a:gd fmla="val -78559" name="adj1"/>
              <a:gd fmla="val -78399"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4800">
                <a:solidFill>
                  <a:srgbClr val="FFFFFF"/>
                </a:solidFill>
              </a:rPr>
              <a:t>3</a:t>
            </a:r>
          </a:p>
        </p:txBody>
      </p:sp>
      <p:sp>
        <p:nvSpPr>
          <p:cNvPr id="721" name="Shape 721"/>
          <p:cNvSpPr/>
          <p:nvPr/>
        </p:nvSpPr>
        <p:spPr>
          <a:xfrm rot="-661291">
            <a:off x="5259934" y="5010053"/>
            <a:ext cx="3623330" cy="1360985"/>
          </a:xfrm>
          <a:prstGeom prst="foldedCorner">
            <a:avLst>
              <a:gd fmla="val 16667" name="adj"/>
            </a:avLst>
          </a:prstGeom>
          <a:solidFill>
            <a:srgbClr val="FFF2CC"/>
          </a:solidFill>
          <a:ln cap="flat" cmpd="sng" w="28575">
            <a:solidFill>
              <a:srgbClr val="999999"/>
            </a:solidFill>
            <a:prstDash val="solid"/>
            <a:round/>
            <a:headEnd len="med" w="med" type="none"/>
            <a:tailEnd len="med" w="med" type="none"/>
          </a:ln>
        </p:spPr>
        <p:txBody>
          <a:bodyPr anchorCtr="0" anchor="ctr" bIns="91425" lIns="91425" rIns="91425" wrap="square" tIns="91425">
            <a:noAutofit/>
          </a:bodyPr>
          <a:lstStyle/>
          <a:p>
            <a:pPr lvl="0" rtl="0">
              <a:lnSpc>
                <a:spcPct val="115000"/>
              </a:lnSpc>
              <a:spcBef>
                <a:spcPts val="560"/>
              </a:spcBef>
              <a:buNone/>
            </a:pPr>
            <a:r>
              <a:rPr lang="zh-TW" sz="2200">
                <a:solidFill>
                  <a:schemeClr val="dk1"/>
                </a:solidFill>
                <a:latin typeface="Microsoft JhengHei"/>
                <a:ea typeface="Microsoft JhengHei"/>
                <a:cs typeface="Microsoft JhengHei"/>
                <a:sym typeface="Microsoft JhengHei"/>
              </a:rPr>
              <a:t>我們塑膠玩具工廠正在煩惱到底下個月要生產</a:t>
            </a:r>
            <a:r>
              <a:rPr lang="zh-TW" sz="2200" u="sng">
                <a:solidFill>
                  <a:srgbClr val="FF0000"/>
                </a:solidFill>
                <a:latin typeface="Microsoft JhengHei"/>
                <a:ea typeface="Microsoft JhengHei"/>
                <a:cs typeface="Microsoft JhengHei"/>
                <a:sym typeface="Microsoft JhengHei"/>
              </a:rPr>
              <a:t>多少的塑膠小鴨跟塑膠魚</a:t>
            </a:r>
            <a:r>
              <a:rPr lang="zh-TW" sz="2200">
                <a:solidFill>
                  <a:schemeClr val="dk1"/>
                </a:solidFill>
                <a:latin typeface="Microsoft JhengHei"/>
                <a:ea typeface="Microsoft JhengHei"/>
                <a:cs typeface="Microsoft JhengHei"/>
                <a:sym typeface="Microsoft JhengHei"/>
              </a:rPr>
              <a:t>？</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Shape 727"/>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zh-TW"/>
              <a:t>‹#›</a:t>
            </a:fld>
          </a:p>
        </p:txBody>
      </p:sp>
      <p:sp>
        <p:nvSpPr>
          <p:cNvPr id="728" name="Shape 728"/>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rtl="0">
              <a:spcBef>
                <a:spcPts val="0"/>
              </a:spcBef>
              <a:buNone/>
            </a:pPr>
            <a:r>
              <a:rPr lang="zh-TW"/>
              <a:t>3-2. Solver</a:t>
            </a:r>
            <a:r>
              <a:rPr lang="zh-TW"/>
              <a:t>設定決策變量</a:t>
            </a:r>
          </a:p>
        </p:txBody>
      </p:sp>
      <p:sp>
        <p:nvSpPr>
          <p:cNvPr id="729" name="Shape 729"/>
          <p:cNvSpPr txBox="1"/>
          <p:nvPr>
            <p:ph idx="1" type="subTitle"/>
          </p:nvPr>
        </p:nvSpPr>
        <p:spPr>
          <a:xfrm>
            <a:off x="24200" y="6583675"/>
            <a:ext cx="8350500" cy="274200"/>
          </a:xfrm>
          <a:prstGeom prst="rect">
            <a:avLst/>
          </a:prstGeom>
        </p:spPr>
        <p:txBody>
          <a:bodyPr anchorCtr="0" anchor="ctr" bIns="91425" lIns="91425" rIns="91425" wrap="square" tIns="91425">
            <a:noAutofit/>
          </a:bodyPr>
          <a:lstStyle/>
          <a:p>
            <a:pPr lvl="0" rtl="0">
              <a:spcBef>
                <a:spcPts val="0"/>
              </a:spcBef>
              <a:buNone/>
            </a:pPr>
            <a:r>
              <a:t/>
            </a:r>
            <a:endParaRPr/>
          </a:p>
        </p:txBody>
      </p:sp>
      <p:pic>
        <p:nvPicPr>
          <p:cNvPr id="730" name="Shape 730"/>
          <p:cNvPicPr preferRelativeResize="0"/>
          <p:nvPr/>
        </p:nvPicPr>
        <p:blipFill>
          <a:blip r:embed="rId3">
            <a:alphaModFix/>
          </a:blip>
          <a:stretch>
            <a:fillRect/>
          </a:stretch>
        </p:blipFill>
        <p:spPr>
          <a:xfrm>
            <a:off x="0" y="1757725"/>
            <a:ext cx="9144000" cy="4762500"/>
          </a:xfrm>
          <a:prstGeom prst="rect">
            <a:avLst/>
          </a:prstGeom>
          <a:noFill/>
          <a:ln>
            <a:noFill/>
          </a:ln>
        </p:spPr>
      </p:pic>
      <p:sp>
        <p:nvSpPr>
          <p:cNvPr id="731" name="Shape 731"/>
          <p:cNvSpPr/>
          <p:nvPr/>
        </p:nvSpPr>
        <p:spPr>
          <a:xfrm>
            <a:off x="1360150" y="3493267"/>
            <a:ext cx="19929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32" name="Shape 732"/>
          <p:cNvSpPr/>
          <p:nvPr/>
        </p:nvSpPr>
        <p:spPr>
          <a:xfrm>
            <a:off x="6381800" y="3493279"/>
            <a:ext cx="999900" cy="4425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33" name="Shape 733"/>
          <p:cNvSpPr/>
          <p:nvPr/>
        </p:nvSpPr>
        <p:spPr>
          <a:xfrm flipH="1">
            <a:off x="3674625" y="3327750"/>
            <a:ext cx="2507700" cy="524700"/>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734" name="Shape 734"/>
          <p:cNvSpPr/>
          <p:nvPr/>
        </p:nvSpPr>
        <p:spPr>
          <a:xfrm>
            <a:off x="1773350" y="4125425"/>
            <a:ext cx="3150600" cy="798600"/>
          </a:xfrm>
          <a:prstGeom prst="wedgeRoundRectCallout">
            <a:avLst>
              <a:gd fmla="val -29886" name="adj1"/>
              <a:gd fmla="val -76925"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決策變量的格子範圍</a:t>
            </a:r>
          </a:p>
          <a:p>
            <a:pPr lvl="0" rtl="0" algn="ctr">
              <a:spcBef>
                <a:spcPts val="0"/>
              </a:spcBef>
              <a:buNone/>
            </a:pPr>
            <a:r>
              <a:rPr lang="zh-TW" sz="2400">
                <a:solidFill>
                  <a:srgbClr val="FFFFFF"/>
                </a:solidFill>
              </a:rPr>
              <a:t>B3:C3</a:t>
            </a:r>
          </a:p>
        </p:txBody>
      </p:sp>
      <p:sp>
        <p:nvSpPr>
          <p:cNvPr id="735" name="Shape 735"/>
          <p:cNvSpPr/>
          <p:nvPr/>
        </p:nvSpPr>
        <p:spPr>
          <a:xfrm>
            <a:off x="5625025" y="4244025"/>
            <a:ext cx="2263500" cy="763500"/>
          </a:xfrm>
          <a:prstGeom prst="wedgeRoundRectCallout">
            <a:avLst>
              <a:gd fmla="val 11935" name="adj1"/>
              <a:gd fmla="val -75995"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Solver中</a:t>
            </a:r>
          </a:p>
          <a:p>
            <a:pPr lvl="0" rtl="0" algn="ctr">
              <a:spcBef>
                <a:spcPts val="0"/>
              </a:spcBef>
              <a:buNone/>
            </a:pPr>
            <a:r>
              <a:rPr lang="zh-TW" sz="2400">
                <a:solidFill>
                  <a:srgbClr val="FFFFFF"/>
                </a:solidFill>
              </a:rPr>
              <a:t>設定決策變量</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pic>
        <p:nvPicPr>
          <p:cNvPr id="741" name="Shape 741"/>
          <p:cNvPicPr preferRelativeResize="0"/>
          <p:nvPr/>
        </p:nvPicPr>
        <p:blipFill rotWithShape="1">
          <a:blip r:embed="rId3">
            <a:alphaModFix/>
          </a:blip>
          <a:srcRect b="0" l="59675" r="0" t="0"/>
          <a:stretch/>
        </p:blipFill>
        <p:spPr>
          <a:xfrm>
            <a:off x="4915224" y="1723124"/>
            <a:ext cx="3789776" cy="4807075"/>
          </a:xfrm>
          <a:prstGeom prst="rect">
            <a:avLst/>
          </a:prstGeom>
          <a:noFill/>
          <a:ln>
            <a:noFill/>
          </a:ln>
        </p:spPr>
      </p:pic>
      <p:cxnSp>
        <p:nvCxnSpPr>
          <p:cNvPr id="742" name="Shape 742"/>
          <p:cNvCxnSpPr/>
          <p:nvPr/>
        </p:nvCxnSpPr>
        <p:spPr>
          <a:xfrm>
            <a:off x="4472743" y="2148625"/>
            <a:ext cx="0" cy="4095900"/>
          </a:xfrm>
          <a:prstGeom prst="straightConnector1">
            <a:avLst/>
          </a:prstGeom>
          <a:noFill/>
          <a:ln cap="flat" cmpd="sng" w="9525">
            <a:solidFill>
              <a:srgbClr val="B7B7B7"/>
            </a:solidFill>
            <a:prstDash val="solid"/>
            <a:round/>
            <a:headEnd len="lg" w="lg" type="none"/>
            <a:tailEnd len="lg" w="lg" type="none"/>
          </a:ln>
        </p:spPr>
      </p:cxnSp>
      <p:sp>
        <p:nvSpPr>
          <p:cNvPr id="743" name="Shape 743"/>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zh-TW"/>
              <a:t>‹#›</a:t>
            </a:fld>
          </a:p>
        </p:txBody>
      </p:sp>
      <p:sp>
        <p:nvSpPr>
          <p:cNvPr id="744" name="Shape 744"/>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rtl="0">
              <a:spcBef>
                <a:spcPts val="0"/>
              </a:spcBef>
              <a:buNone/>
            </a:pPr>
            <a:r>
              <a:rPr lang="zh-TW" sz="3800">
                <a:solidFill>
                  <a:schemeClr val="dk1"/>
                </a:solidFill>
              </a:rPr>
              <a:t>3-3. Solver設定決策變量的</a:t>
            </a:r>
            <a:r>
              <a:rPr lang="zh-TW" sz="3800">
                <a:solidFill>
                  <a:schemeClr val="dk1"/>
                </a:solidFill>
              </a:rPr>
              <a:t>基本限制</a:t>
            </a:r>
          </a:p>
          <a:p>
            <a:pPr lvl="0" rtl="0">
              <a:spcBef>
                <a:spcPts val="0"/>
              </a:spcBef>
              <a:buNone/>
            </a:pPr>
            <a:r>
              <a:rPr b="0" lang="zh-TW" sz="3200">
                <a:solidFill>
                  <a:schemeClr val="dk1"/>
                </a:solidFill>
              </a:rPr>
              <a:t>塑膠小鴨的數量B3</a:t>
            </a:r>
            <a:r>
              <a:rPr b="0" lang="zh-TW" sz="3200">
                <a:solidFill>
                  <a:schemeClr val="dk1"/>
                </a:solidFill>
              </a:rPr>
              <a:t>大於或等於0</a:t>
            </a:r>
          </a:p>
        </p:txBody>
      </p:sp>
      <p:sp>
        <p:nvSpPr>
          <p:cNvPr id="745" name="Shape 745"/>
          <p:cNvSpPr txBox="1"/>
          <p:nvPr>
            <p:ph idx="1" type="subTitle"/>
          </p:nvPr>
        </p:nvSpPr>
        <p:spPr>
          <a:xfrm>
            <a:off x="24200" y="6583675"/>
            <a:ext cx="8350500" cy="274200"/>
          </a:xfrm>
          <a:prstGeom prst="rect">
            <a:avLst/>
          </a:prstGeom>
        </p:spPr>
        <p:txBody>
          <a:bodyPr anchorCtr="0" anchor="ctr" bIns="91425" lIns="91425" rIns="91425" wrap="square" tIns="91425">
            <a:noAutofit/>
          </a:bodyPr>
          <a:lstStyle/>
          <a:p>
            <a:pPr lvl="0" rtl="0">
              <a:spcBef>
                <a:spcPts val="0"/>
              </a:spcBef>
              <a:buNone/>
            </a:pPr>
            <a:r>
              <a:t/>
            </a:r>
            <a:endParaRPr/>
          </a:p>
        </p:txBody>
      </p:sp>
      <p:pic>
        <p:nvPicPr>
          <p:cNvPr id="746" name="Shape 746"/>
          <p:cNvPicPr preferRelativeResize="0"/>
          <p:nvPr/>
        </p:nvPicPr>
        <p:blipFill rotWithShape="1">
          <a:blip r:embed="rId4">
            <a:alphaModFix/>
          </a:blip>
          <a:srcRect b="0" l="67795" r="0" t="0"/>
          <a:stretch/>
        </p:blipFill>
        <p:spPr>
          <a:xfrm>
            <a:off x="801225" y="1757725"/>
            <a:ext cx="2944775" cy="4762500"/>
          </a:xfrm>
          <a:prstGeom prst="rect">
            <a:avLst/>
          </a:prstGeom>
          <a:noFill/>
          <a:ln>
            <a:noFill/>
          </a:ln>
        </p:spPr>
      </p:pic>
      <p:sp>
        <p:nvSpPr>
          <p:cNvPr id="747" name="Shape 747"/>
          <p:cNvSpPr/>
          <p:nvPr/>
        </p:nvSpPr>
        <p:spPr>
          <a:xfrm>
            <a:off x="937850" y="5675568"/>
            <a:ext cx="945600" cy="3807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48" name="Shape 748"/>
          <p:cNvSpPr/>
          <p:nvPr/>
        </p:nvSpPr>
        <p:spPr>
          <a:xfrm>
            <a:off x="5912425" y="2913798"/>
            <a:ext cx="4134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49" name="Shape 749"/>
          <p:cNvSpPr/>
          <p:nvPr/>
        </p:nvSpPr>
        <p:spPr>
          <a:xfrm>
            <a:off x="5912425" y="3291900"/>
            <a:ext cx="838200" cy="4581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50" name="Shape 750"/>
          <p:cNvSpPr/>
          <p:nvPr/>
        </p:nvSpPr>
        <p:spPr>
          <a:xfrm>
            <a:off x="6689425" y="4459575"/>
            <a:ext cx="838200" cy="3807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51" name="Shape 751"/>
          <p:cNvSpPr/>
          <p:nvPr/>
        </p:nvSpPr>
        <p:spPr>
          <a:xfrm flipH="1" rot="-1800161">
            <a:off x="1812569" y="4479849"/>
            <a:ext cx="3837289" cy="524708"/>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752" name="Shape 752"/>
          <p:cNvSpPr/>
          <p:nvPr/>
        </p:nvSpPr>
        <p:spPr>
          <a:xfrm>
            <a:off x="7125450" y="2516550"/>
            <a:ext cx="1542300" cy="763500"/>
          </a:xfrm>
          <a:prstGeom prst="wedgeRoundRectCallout">
            <a:avLst>
              <a:gd fmla="val -89245" name="adj1"/>
              <a:gd fmla="val 14198"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塑膠小鴨的數量</a:t>
            </a:r>
          </a:p>
        </p:txBody>
      </p:sp>
      <p:sp>
        <p:nvSpPr>
          <p:cNvPr id="753" name="Shape 753"/>
          <p:cNvSpPr/>
          <p:nvPr/>
        </p:nvSpPr>
        <p:spPr>
          <a:xfrm>
            <a:off x="7626575" y="5122221"/>
            <a:ext cx="1002300" cy="553200"/>
          </a:xfrm>
          <a:prstGeom prst="wedgeRoundRectCallout">
            <a:avLst>
              <a:gd fmla="val -59269" name="adj1"/>
              <a:gd fmla="val -93483"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確認</a:t>
            </a:r>
          </a:p>
        </p:txBody>
      </p:sp>
      <p:sp>
        <p:nvSpPr>
          <p:cNvPr id="754" name="Shape 754"/>
          <p:cNvSpPr/>
          <p:nvPr/>
        </p:nvSpPr>
        <p:spPr>
          <a:xfrm>
            <a:off x="6950900" y="3449975"/>
            <a:ext cx="2119200" cy="380700"/>
          </a:xfrm>
          <a:prstGeom prst="wedgeRoundRectCallout">
            <a:avLst>
              <a:gd fmla="val -67005" name="adj1"/>
              <a:gd fmla="val -27304"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大於或等於</a:t>
            </a:r>
          </a:p>
        </p:txBody>
      </p:sp>
      <p:sp>
        <p:nvSpPr>
          <p:cNvPr id="755" name="Shape 755"/>
          <p:cNvSpPr/>
          <p:nvPr/>
        </p:nvSpPr>
        <p:spPr>
          <a:xfrm>
            <a:off x="5912425" y="4059645"/>
            <a:ext cx="7215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56" name="Shape 756"/>
          <p:cNvSpPr/>
          <p:nvPr/>
        </p:nvSpPr>
        <p:spPr>
          <a:xfrm>
            <a:off x="6950900" y="3954775"/>
            <a:ext cx="675600" cy="380700"/>
          </a:xfrm>
          <a:prstGeom prst="wedgeRoundRectCallout">
            <a:avLst>
              <a:gd fmla="val -80329" name="adj1"/>
              <a:gd fmla="val 15570"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0</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pic>
        <p:nvPicPr>
          <p:cNvPr id="762" name="Shape 762"/>
          <p:cNvPicPr preferRelativeResize="0"/>
          <p:nvPr/>
        </p:nvPicPr>
        <p:blipFill rotWithShape="1">
          <a:blip r:embed="rId3">
            <a:alphaModFix/>
          </a:blip>
          <a:srcRect b="0" l="63483" r="0" t="0"/>
          <a:stretch/>
        </p:blipFill>
        <p:spPr>
          <a:xfrm>
            <a:off x="5298575" y="1719300"/>
            <a:ext cx="3406425" cy="4858525"/>
          </a:xfrm>
          <a:prstGeom prst="rect">
            <a:avLst/>
          </a:prstGeom>
          <a:noFill/>
          <a:ln>
            <a:noFill/>
          </a:ln>
        </p:spPr>
      </p:pic>
      <p:pic>
        <p:nvPicPr>
          <p:cNvPr id="763" name="Shape 763"/>
          <p:cNvPicPr preferRelativeResize="0"/>
          <p:nvPr/>
        </p:nvPicPr>
        <p:blipFill rotWithShape="1">
          <a:blip r:embed="rId4">
            <a:alphaModFix/>
          </a:blip>
          <a:srcRect b="0" l="65533" r="0" t="0"/>
          <a:stretch/>
        </p:blipFill>
        <p:spPr>
          <a:xfrm>
            <a:off x="564875" y="1719300"/>
            <a:ext cx="3181125" cy="4807075"/>
          </a:xfrm>
          <a:prstGeom prst="rect">
            <a:avLst/>
          </a:prstGeom>
          <a:noFill/>
          <a:ln>
            <a:noFill/>
          </a:ln>
        </p:spPr>
      </p:pic>
      <p:cxnSp>
        <p:nvCxnSpPr>
          <p:cNvPr id="764" name="Shape 764"/>
          <p:cNvCxnSpPr/>
          <p:nvPr/>
        </p:nvCxnSpPr>
        <p:spPr>
          <a:xfrm>
            <a:off x="4472743" y="2148625"/>
            <a:ext cx="0" cy="4095900"/>
          </a:xfrm>
          <a:prstGeom prst="straightConnector1">
            <a:avLst/>
          </a:prstGeom>
          <a:noFill/>
          <a:ln cap="flat" cmpd="sng" w="9525">
            <a:solidFill>
              <a:srgbClr val="B7B7B7"/>
            </a:solidFill>
            <a:prstDash val="solid"/>
            <a:round/>
            <a:headEnd len="lg" w="lg" type="none"/>
            <a:tailEnd len="lg" w="lg" type="none"/>
          </a:ln>
        </p:spPr>
      </p:cxnSp>
      <p:sp>
        <p:nvSpPr>
          <p:cNvPr id="765" name="Shape 765"/>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zh-TW"/>
              <a:t>‹#›</a:t>
            </a:fld>
          </a:p>
        </p:txBody>
      </p:sp>
      <p:sp>
        <p:nvSpPr>
          <p:cNvPr id="766" name="Shape 766"/>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rtl="0">
              <a:spcBef>
                <a:spcPts val="0"/>
              </a:spcBef>
              <a:buNone/>
            </a:pPr>
            <a:r>
              <a:rPr lang="zh-TW" sz="3800">
                <a:solidFill>
                  <a:schemeClr val="dk1"/>
                </a:solidFill>
              </a:rPr>
              <a:t>3-3. Solver設定決策變量的基本限制</a:t>
            </a:r>
          </a:p>
          <a:p>
            <a:pPr lvl="0" rtl="0">
              <a:spcBef>
                <a:spcPts val="0"/>
              </a:spcBef>
              <a:buNone/>
            </a:pPr>
            <a:r>
              <a:rPr b="0" lang="zh-TW" sz="3200">
                <a:solidFill>
                  <a:schemeClr val="dk1"/>
                </a:solidFill>
              </a:rPr>
              <a:t>塑膠魚的數量C3大於或等於0</a:t>
            </a:r>
          </a:p>
        </p:txBody>
      </p:sp>
      <p:sp>
        <p:nvSpPr>
          <p:cNvPr id="767" name="Shape 767"/>
          <p:cNvSpPr txBox="1"/>
          <p:nvPr>
            <p:ph idx="1" type="subTitle"/>
          </p:nvPr>
        </p:nvSpPr>
        <p:spPr>
          <a:xfrm>
            <a:off x="24200" y="6583675"/>
            <a:ext cx="8350500" cy="274200"/>
          </a:xfrm>
          <a:prstGeom prst="rect">
            <a:avLst/>
          </a:prstGeom>
        </p:spPr>
        <p:txBody>
          <a:bodyPr anchorCtr="0" anchor="ctr" bIns="91425" lIns="91425" rIns="91425" wrap="square" tIns="91425">
            <a:noAutofit/>
          </a:bodyPr>
          <a:lstStyle/>
          <a:p>
            <a:pPr lvl="0" rtl="0">
              <a:spcBef>
                <a:spcPts val="0"/>
              </a:spcBef>
              <a:buNone/>
            </a:pPr>
            <a:r>
              <a:t/>
            </a:r>
            <a:endParaRPr/>
          </a:p>
        </p:txBody>
      </p:sp>
      <p:sp>
        <p:nvSpPr>
          <p:cNvPr id="768" name="Shape 768"/>
          <p:cNvSpPr/>
          <p:nvPr/>
        </p:nvSpPr>
        <p:spPr>
          <a:xfrm>
            <a:off x="937850" y="5675568"/>
            <a:ext cx="945600" cy="3807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69" name="Shape 769"/>
          <p:cNvSpPr/>
          <p:nvPr/>
        </p:nvSpPr>
        <p:spPr>
          <a:xfrm>
            <a:off x="5912425" y="2913798"/>
            <a:ext cx="4134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70" name="Shape 770"/>
          <p:cNvSpPr/>
          <p:nvPr/>
        </p:nvSpPr>
        <p:spPr>
          <a:xfrm>
            <a:off x="5912425" y="3291900"/>
            <a:ext cx="838200" cy="4581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71" name="Shape 771"/>
          <p:cNvSpPr/>
          <p:nvPr/>
        </p:nvSpPr>
        <p:spPr>
          <a:xfrm>
            <a:off x="6689425" y="4459575"/>
            <a:ext cx="838200" cy="3807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72" name="Shape 772"/>
          <p:cNvSpPr/>
          <p:nvPr/>
        </p:nvSpPr>
        <p:spPr>
          <a:xfrm flipH="1" rot="-1800161">
            <a:off x="1812569" y="4479849"/>
            <a:ext cx="3837289" cy="524708"/>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773" name="Shape 773"/>
          <p:cNvSpPr/>
          <p:nvPr/>
        </p:nvSpPr>
        <p:spPr>
          <a:xfrm>
            <a:off x="7125450" y="2516550"/>
            <a:ext cx="1542300" cy="763500"/>
          </a:xfrm>
          <a:prstGeom prst="wedgeRoundRectCallout">
            <a:avLst>
              <a:gd fmla="val -89245" name="adj1"/>
              <a:gd fmla="val 14198"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塑膠魚</a:t>
            </a:r>
            <a:br>
              <a:rPr lang="zh-TW" sz="2400">
                <a:solidFill>
                  <a:srgbClr val="FFFFFF"/>
                </a:solidFill>
              </a:rPr>
            </a:br>
            <a:r>
              <a:rPr lang="zh-TW" sz="2400">
                <a:solidFill>
                  <a:srgbClr val="FFFFFF"/>
                </a:solidFill>
              </a:rPr>
              <a:t>的數量</a:t>
            </a:r>
          </a:p>
        </p:txBody>
      </p:sp>
      <p:sp>
        <p:nvSpPr>
          <p:cNvPr id="774" name="Shape 774"/>
          <p:cNvSpPr/>
          <p:nvPr/>
        </p:nvSpPr>
        <p:spPr>
          <a:xfrm>
            <a:off x="7626575" y="5122221"/>
            <a:ext cx="1002300" cy="553200"/>
          </a:xfrm>
          <a:prstGeom prst="wedgeRoundRectCallout">
            <a:avLst>
              <a:gd fmla="val -59269" name="adj1"/>
              <a:gd fmla="val -93483"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確認</a:t>
            </a:r>
          </a:p>
        </p:txBody>
      </p:sp>
      <p:sp>
        <p:nvSpPr>
          <p:cNvPr id="775" name="Shape 775"/>
          <p:cNvSpPr/>
          <p:nvPr/>
        </p:nvSpPr>
        <p:spPr>
          <a:xfrm>
            <a:off x="6950900" y="3449975"/>
            <a:ext cx="2119200" cy="380700"/>
          </a:xfrm>
          <a:prstGeom prst="wedgeRoundRectCallout">
            <a:avLst>
              <a:gd fmla="val -67005" name="adj1"/>
              <a:gd fmla="val -27304"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大於或等於</a:t>
            </a:r>
          </a:p>
        </p:txBody>
      </p:sp>
      <p:sp>
        <p:nvSpPr>
          <p:cNvPr id="776" name="Shape 776"/>
          <p:cNvSpPr/>
          <p:nvPr/>
        </p:nvSpPr>
        <p:spPr>
          <a:xfrm>
            <a:off x="5912425" y="4059645"/>
            <a:ext cx="7215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77" name="Shape 777"/>
          <p:cNvSpPr/>
          <p:nvPr/>
        </p:nvSpPr>
        <p:spPr>
          <a:xfrm>
            <a:off x="6950900" y="3954775"/>
            <a:ext cx="675600" cy="380700"/>
          </a:xfrm>
          <a:prstGeom prst="wedgeRoundRectCallout">
            <a:avLst>
              <a:gd fmla="val -80329" name="adj1"/>
              <a:gd fmla="val 15570"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0</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Shape 783"/>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zh-TW"/>
              <a:t>‹#›</a:t>
            </a:fld>
          </a:p>
        </p:txBody>
      </p:sp>
      <p:sp>
        <p:nvSpPr>
          <p:cNvPr id="784" name="Shape 784"/>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rtl="0">
              <a:spcBef>
                <a:spcPts val="0"/>
              </a:spcBef>
              <a:buNone/>
            </a:pPr>
            <a:r>
              <a:rPr lang="zh-TW" sz="3800">
                <a:solidFill>
                  <a:schemeClr val="dk1"/>
                </a:solidFill>
              </a:rPr>
              <a:t>3-4. Solver設定決策變量的資料類型</a:t>
            </a:r>
          </a:p>
          <a:p>
            <a:pPr lvl="0" rtl="0">
              <a:spcBef>
                <a:spcPts val="0"/>
              </a:spcBef>
              <a:buNone/>
            </a:pPr>
            <a:r>
              <a:rPr b="0" lang="zh-TW" sz="3200">
                <a:solidFill>
                  <a:schemeClr val="dk1"/>
                </a:solidFill>
              </a:rPr>
              <a:t>塑膠小鴨與</a:t>
            </a:r>
            <a:r>
              <a:rPr b="0" lang="zh-TW" sz="3200">
                <a:solidFill>
                  <a:schemeClr val="dk1"/>
                </a:solidFill>
              </a:rPr>
              <a:t>塑膠魚的數量為整數(integer)</a:t>
            </a:r>
          </a:p>
        </p:txBody>
      </p:sp>
      <p:sp>
        <p:nvSpPr>
          <p:cNvPr id="785" name="Shape 785"/>
          <p:cNvSpPr txBox="1"/>
          <p:nvPr>
            <p:ph idx="1" type="subTitle"/>
          </p:nvPr>
        </p:nvSpPr>
        <p:spPr>
          <a:xfrm>
            <a:off x="24200" y="6583675"/>
            <a:ext cx="8350500" cy="274200"/>
          </a:xfrm>
          <a:prstGeom prst="rect">
            <a:avLst/>
          </a:prstGeom>
        </p:spPr>
        <p:txBody>
          <a:bodyPr anchorCtr="0" anchor="ctr" bIns="91425" lIns="91425" rIns="91425" wrap="square" tIns="91425">
            <a:noAutofit/>
          </a:bodyPr>
          <a:lstStyle/>
          <a:p>
            <a:pPr lvl="0" rtl="0">
              <a:spcBef>
                <a:spcPts val="0"/>
              </a:spcBef>
              <a:buNone/>
            </a:pPr>
            <a:r>
              <a:t/>
            </a:r>
            <a:endParaRPr/>
          </a:p>
        </p:txBody>
      </p:sp>
      <p:pic>
        <p:nvPicPr>
          <p:cNvPr id="786" name="Shape 786"/>
          <p:cNvPicPr preferRelativeResize="0"/>
          <p:nvPr/>
        </p:nvPicPr>
        <p:blipFill rotWithShape="1">
          <a:blip r:embed="rId3">
            <a:alphaModFix/>
          </a:blip>
          <a:srcRect b="0" l="59760" r="0" t="0"/>
          <a:stretch/>
        </p:blipFill>
        <p:spPr>
          <a:xfrm>
            <a:off x="476249" y="1757725"/>
            <a:ext cx="3679550" cy="4762475"/>
          </a:xfrm>
          <a:prstGeom prst="rect">
            <a:avLst/>
          </a:prstGeom>
          <a:noFill/>
          <a:ln>
            <a:noFill/>
          </a:ln>
        </p:spPr>
      </p:pic>
      <p:sp>
        <p:nvSpPr>
          <p:cNvPr id="787" name="Shape 787"/>
          <p:cNvSpPr/>
          <p:nvPr/>
        </p:nvSpPr>
        <p:spPr>
          <a:xfrm>
            <a:off x="1439425" y="2913798"/>
            <a:ext cx="4134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88" name="Shape 788"/>
          <p:cNvSpPr/>
          <p:nvPr/>
        </p:nvSpPr>
        <p:spPr>
          <a:xfrm>
            <a:off x="1439425" y="3291900"/>
            <a:ext cx="838200" cy="4581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89" name="Shape 789"/>
          <p:cNvSpPr/>
          <p:nvPr/>
        </p:nvSpPr>
        <p:spPr>
          <a:xfrm>
            <a:off x="2652450" y="2516550"/>
            <a:ext cx="1542300" cy="763500"/>
          </a:xfrm>
          <a:prstGeom prst="wedgeRoundRectCallout">
            <a:avLst>
              <a:gd fmla="val -89245" name="adj1"/>
              <a:gd fmla="val 14198"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塑膠小鴨的數量</a:t>
            </a:r>
          </a:p>
        </p:txBody>
      </p:sp>
      <p:sp>
        <p:nvSpPr>
          <p:cNvPr id="790" name="Shape 790"/>
          <p:cNvSpPr/>
          <p:nvPr/>
        </p:nvSpPr>
        <p:spPr>
          <a:xfrm>
            <a:off x="2477900" y="3449975"/>
            <a:ext cx="2119200" cy="763500"/>
          </a:xfrm>
          <a:prstGeom prst="wedgeRoundRectCallout">
            <a:avLst>
              <a:gd fmla="val -67005" name="adj1"/>
              <a:gd fmla="val -27304"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資料類型</a:t>
            </a:r>
          </a:p>
          <a:p>
            <a:pPr lvl="0" rtl="0" algn="ctr">
              <a:spcBef>
                <a:spcPts val="0"/>
              </a:spcBef>
              <a:buNone/>
            </a:pPr>
            <a:r>
              <a:rPr lang="zh-TW" sz="2400">
                <a:solidFill>
                  <a:srgbClr val="FFFFFF"/>
                </a:solidFill>
              </a:rPr>
              <a:t>整數(integer)</a:t>
            </a:r>
          </a:p>
        </p:txBody>
      </p:sp>
      <p:pic>
        <p:nvPicPr>
          <p:cNvPr id="791" name="Shape 791"/>
          <p:cNvPicPr preferRelativeResize="0"/>
          <p:nvPr/>
        </p:nvPicPr>
        <p:blipFill rotWithShape="1">
          <a:blip r:embed="rId4">
            <a:alphaModFix/>
          </a:blip>
          <a:srcRect b="0" l="59760" r="0" t="0"/>
          <a:stretch/>
        </p:blipFill>
        <p:spPr>
          <a:xfrm>
            <a:off x="4949325" y="1757725"/>
            <a:ext cx="3679550" cy="4762500"/>
          </a:xfrm>
          <a:prstGeom prst="rect">
            <a:avLst/>
          </a:prstGeom>
          <a:noFill/>
          <a:ln>
            <a:noFill/>
          </a:ln>
        </p:spPr>
      </p:pic>
      <p:sp>
        <p:nvSpPr>
          <p:cNvPr id="792" name="Shape 792"/>
          <p:cNvSpPr/>
          <p:nvPr/>
        </p:nvSpPr>
        <p:spPr>
          <a:xfrm>
            <a:off x="5912425" y="2913798"/>
            <a:ext cx="4134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93" name="Shape 793"/>
          <p:cNvSpPr/>
          <p:nvPr/>
        </p:nvSpPr>
        <p:spPr>
          <a:xfrm>
            <a:off x="5912425" y="3291900"/>
            <a:ext cx="838200" cy="4581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94" name="Shape 794"/>
          <p:cNvSpPr/>
          <p:nvPr/>
        </p:nvSpPr>
        <p:spPr>
          <a:xfrm>
            <a:off x="6689425" y="4383375"/>
            <a:ext cx="838200" cy="3807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95" name="Shape 795"/>
          <p:cNvSpPr/>
          <p:nvPr/>
        </p:nvSpPr>
        <p:spPr>
          <a:xfrm>
            <a:off x="7125450" y="2516550"/>
            <a:ext cx="1542300" cy="763500"/>
          </a:xfrm>
          <a:prstGeom prst="wedgeRoundRectCallout">
            <a:avLst>
              <a:gd fmla="val -89245" name="adj1"/>
              <a:gd fmla="val 14198"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塑膠魚的數量</a:t>
            </a:r>
          </a:p>
        </p:txBody>
      </p:sp>
      <p:sp>
        <p:nvSpPr>
          <p:cNvPr id="796" name="Shape 796"/>
          <p:cNvSpPr/>
          <p:nvPr/>
        </p:nvSpPr>
        <p:spPr>
          <a:xfrm>
            <a:off x="6950900" y="3449975"/>
            <a:ext cx="2119200" cy="763500"/>
          </a:xfrm>
          <a:prstGeom prst="wedgeRoundRectCallout">
            <a:avLst>
              <a:gd fmla="val -67005" name="adj1"/>
              <a:gd fmla="val -27304"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資料類型</a:t>
            </a:r>
          </a:p>
          <a:p>
            <a:pPr lvl="0" rtl="0" algn="ctr">
              <a:spcBef>
                <a:spcPts val="0"/>
              </a:spcBef>
              <a:buNone/>
            </a:pPr>
            <a:r>
              <a:rPr lang="zh-TW" sz="2400">
                <a:solidFill>
                  <a:srgbClr val="FFFFFF"/>
                </a:solidFill>
              </a:rPr>
              <a:t>整數(integer)</a:t>
            </a:r>
          </a:p>
        </p:txBody>
      </p:sp>
      <p:sp>
        <p:nvSpPr>
          <p:cNvPr id="797" name="Shape 797"/>
          <p:cNvSpPr/>
          <p:nvPr/>
        </p:nvSpPr>
        <p:spPr>
          <a:xfrm>
            <a:off x="7626575" y="5122221"/>
            <a:ext cx="1002300" cy="553200"/>
          </a:xfrm>
          <a:prstGeom prst="wedgeRoundRectCallout">
            <a:avLst>
              <a:gd fmla="val -59269" name="adj1"/>
              <a:gd fmla="val -93483"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確認</a:t>
            </a:r>
          </a:p>
        </p:txBody>
      </p:sp>
      <p:sp>
        <p:nvSpPr>
          <p:cNvPr id="798" name="Shape 798"/>
          <p:cNvSpPr/>
          <p:nvPr/>
        </p:nvSpPr>
        <p:spPr>
          <a:xfrm>
            <a:off x="1346300" y="4383375"/>
            <a:ext cx="838200" cy="3807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799" name="Shape 799"/>
          <p:cNvSpPr/>
          <p:nvPr/>
        </p:nvSpPr>
        <p:spPr>
          <a:xfrm>
            <a:off x="1439425" y="5122225"/>
            <a:ext cx="2334000" cy="553200"/>
          </a:xfrm>
          <a:prstGeom prst="wedgeRoundRectCallout">
            <a:avLst>
              <a:gd fmla="val -31939" name="adj1"/>
              <a:gd fmla="val -119351"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確認後再新增</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pic>
        <p:nvPicPr>
          <p:cNvPr id="805" name="Shape 805"/>
          <p:cNvPicPr preferRelativeResize="0"/>
          <p:nvPr/>
        </p:nvPicPr>
        <p:blipFill rotWithShape="1">
          <a:blip r:embed="rId3">
            <a:alphaModFix/>
          </a:blip>
          <a:srcRect b="0" l="0" r="62962" t="0"/>
          <a:stretch/>
        </p:blipFill>
        <p:spPr>
          <a:xfrm>
            <a:off x="0" y="1797000"/>
            <a:ext cx="3386676" cy="4762500"/>
          </a:xfrm>
          <a:prstGeom prst="rect">
            <a:avLst/>
          </a:prstGeom>
          <a:noFill/>
          <a:ln>
            <a:noFill/>
          </a:ln>
        </p:spPr>
      </p:pic>
      <p:sp>
        <p:nvSpPr>
          <p:cNvPr id="806" name="Shape 806"/>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807" name="Shape 807"/>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4. </a:t>
            </a:r>
            <a:r>
              <a:rPr lang="zh-TW"/>
              <a:t>填寫目標函式</a:t>
            </a:r>
          </a:p>
        </p:txBody>
      </p:sp>
      <p:sp>
        <p:nvSpPr>
          <p:cNvPr id="808" name="Shape 808"/>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809" name="Shape 809"/>
          <p:cNvSpPr txBox="1"/>
          <p:nvPr>
            <p:ph idx="1" type="body"/>
          </p:nvPr>
        </p:nvSpPr>
        <p:spPr>
          <a:xfrm>
            <a:off x="3825950" y="1783075"/>
            <a:ext cx="4841700" cy="4711800"/>
          </a:xfrm>
          <a:prstGeom prst="rect">
            <a:avLst/>
          </a:prstGeom>
        </p:spPr>
        <p:txBody>
          <a:bodyPr anchorCtr="0" anchor="ctr" bIns="91425" lIns="91425" rIns="91425" wrap="square" tIns="91425">
            <a:noAutofit/>
          </a:bodyPr>
          <a:lstStyle/>
          <a:p>
            <a:pPr indent="-228600" lvl="0" marL="457200" rtl="0">
              <a:spcBef>
                <a:spcPts val="1000"/>
              </a:spcBef>
              <a:buAutoNum type="arabicPeriod"/>
            </a:pPr>
            <a:r>
              <a:rPr lang="zh-TW"/>
              <a:t>設定目標函式的單位：「單位利潤(元)」</a:t>
            </a:r>
          </a:p>
          <a:p>
            <a:pPr indent="-228600" lvl="0" marL="457200" rtl="0">
              <a:spcBef>
                <a:spcPts val="1000"/>
              </a:spcBef>
              <a:buAutoNum type="arabicPeriod"/>
            </a:pPr>
            <a:r>
              <a:rPr lang="zh-TW"/>
              <a:t>按照規劃求解問題，填寫利潤</a:t>
            </a:r>
          </a:p>
          <a:p>
            <a:pPr indent="-228600" lvl="1" marL="914400" rtl="0">
              <a:spcBef>
                <a:spcPts val="1000"/>
              </a:spcBef>
            </a:pPr>
            <a:r>
              <a:rPr lang="zh-TW"/>
              <a:t>塑膠小鴨：5</a:t>
            </a:r>
          </a:p>
          <a:p>
            <a:pPr indent="-228600" lvl="1" marL="914400">
              <a:spcBef>
                <a:spcPts val="1000"/>
              </a:spcBef>
            </a:pPr>
            <a:r>
              <a:rPr lang="zh-TW"/>
              <a:t>塑膠魚：4</a:t>
            </a:r>
          </a:p>
        </p:txBody>
      </p:sp>
      <p:sp>
        <p:nvSpPr>
          <p:cNvPr id="810" name="Shape 810"/>
          <p:cNvSpPr/>
          <p:nvPr/>
        </p:nvSpPr>
        <p:spPr>
          <a:xfrm>
            <a:off x="371975" y="4152067"/>
            <a:ext cx="10638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811" name="Shape 811"/>
          <p:cNvSpPr/>
          <p:nvPr/>
        </p:nvSpPr>
        <p:spPr>
          <a:xfrm>
            <a:off x="1435775" y="4152075"/>
            <a:ext cx="19509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812" name="Shape 812"/>
          <p:cNvSpPr/>
          <p:nvPr/>
        </p:nvSpPr>
        <p:spPr>
          <a:xfrm>
            <a:off x="1894150" y="4716925"/>
            <a:ext cx="773400" cy="763500"/>
          </a:xfrm>
          <a:prstGeom prst="wedgeEllipseCallout">
            <a:avLst>
              <a:gd fmla="val -15351" name="adj1"/>
              <a:gd fmla="val -71562"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4800">
                <a:solidFill>
                  <a:srgbClr val="FFFFFF"/>
                </a:solidFill>
              </a:rPr>
              <a:t>2</a:t>
            </a:r>
          </a:p>
        </p:txBody>
      </p:sp>
      <p:sp>
        <p:nvSpPr>
          <p:cNvPr id="813" name="Shape 813"/>
          <p:cNvSpPr/>
          <p:nvPr/>
        </p:nvSpPr>
        <p:spPr>
          <a:xfrm>
            <a:off x="259100" y="4765150"/>
            <a:ext cx="773400" cy="763500"/>
          </a:xfrm>
          <a:prstGeom prst="wedgeEllipseCallout">
            <a:avLst>
              <a:gd fmla="val 31161" name="adj1"/>
              <a:gd fmla="val -67924"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4800">
                <a:solidFill>
                  <a:srgbClr val="FFFFFF"/>
                </a:solidFill>
              </a:rPr>
              <a:t>1</a:t>
            </a:r>
          </a:p>
        </p:txBody>
      </p:sp>
      <p:sp>
        <p:nvSpPr>
          <p:cNvPr id="814" name="Shape 814"/>
          <p:cNvSpPr/>
          <p:nvPr/>
        </p:nvSpPr>
        <p:spPr>
          <a:xfrm rot="-661291">
            <a:off x="5042066" y="5308584"/>
            <a:ext cx="3623330" cy="937369"/>
          </a:xfrm>
          <a:prstGeom prst="foldedCorner">
            <a:avLst>
              <a:gd fmla="val 16667" name="adj"/>
            </a:avLst>
          </a:prstGeom>
          <a:solidFill>
            <a:srgbClr val="FFF2CC"/>
          </a:solidFill>
          <a:ln cap="flat" cmpd="sng" w="28575">
            <a:solidFill>
              <a:srgbClr val="999999"/>
            </a:solidFill>
            <a:prstDash val="solid"/>
            <a:round/>
            <a:headEnd len="med" w="med" type="none"/>
            <a:tailEnd len="med" w="med" type="none"/>
          </a:ln>
        </p:spPr>
        <p:txBody>
          <a:bodyPr anchorCtr="0" anchor="ctr" bIns="91425" lIns="91425" rIns="91425" wrap="square" tIns="91425">
            <a:noAutofit/>
          </a:bodyPr>
          <a:lstStyle/>
          <a:p>
            <a:pPr lvl="0" rtl="0">
              <a:lnSpc>
                <a:spcPct val="115000"/>
              </a:lnSpc>
              <a:spcBef>
                <a:spcPts val="560"/>
              </a:spcBef>
              <a:buNone/>
            </a:pPr>
            <a:r>
              <a:rPr lang="zh-TW" sz="2200">
                <a:solidFill>
                  <a:schemeClr val="dk1"/>
                </a:solidFill>
                <a:latin typeface="Microsoft JhengHei"/>
                <a:ea typeface="Microsoft JhengHei"/>
                <a:cs typeface="Microsoft JhengHei"/>
                <a:sym typeface="Microsoft JhengHei"/>
              </a:rPr>
              <a:t>每隻塑膠小鴨的利潤是5元，每隻魚的利潤是4元。</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Shape 820"/>
          <p:cNvSpPr txBox="1"/>
          <p:nvPr>
            <p:ph idx="1" type="body"/>
          </p:nvPr>
        </p:nvSpPr>
        <p:spPr>
          <a:xfrm>
            <a:off x="3496575" y="1783075"/>
            <a:ext cx="5171100" cy="4711800"/>
          </a:xfrm>
          <a:prstGeom prst="rect">
            <a:avLst/>
          </a:prstGeom>
        </p:spPr>
        <p:txBody>
          <a:bodyPr anchorCtr="0" anchor="ctr" bIns="91425" lIns="91425" rIns="91425" wrap="square" tIns="91425">
            <a:noAutofit/>
          </a:bodyPr>
          <a:lstStyle/>
          <a:p>
            <a:pPr indent="-228600" lvl="0" marL="457200" rtl="0">
              <a:spcBef>
                <a:spcPts val="0"/>
              </a:spcBef>
              <a:buAutoNum type="arabicPeriod"/>
            </a:pPr>
            <a:r>
              <a:rPr lang="zh-TW"/>
              <a:t>填寫目標變量的單位：「總利潤(元)」</a:t>
            </a:r>
          </a:p>
          <a:p>
            <a:pPr indent="-228600" lvl="0" marL="457200" rtl="0">
              <a:spcBef>
                <a:spcPts val="0"/>
              </a:spcBef>
              <a:buAutoNum type="arabicPeriod"/>
            </a:pPr>
            <a:r>
              <a:rPr lang="zh-TW"/>
              <a:t>填寫計算目標變量的公式：</a:t>
            </a:r>
            <a:br>
              <a:rPr lang="zh-TW"/>
            </a:br>
            <a:r>
              <a:rPr lang="zh-TW"/>
              <a:t>=B3*B6+C3*C6</a:t>
            </a:r>
          </a:p>
          <a:p>
            <a:pPr indent="-228600" lvl="1" marL="914400" rtl="0">
              <a:spcBef>
                <a:spcPts val="0"/>
              </a:spcBef>
            </a:pPr>
            <a:r>
              <a:rPr lang="zh-TW"/>
              <a:t>B3：塑膠小鴨的生產數量</a:t>
            </a:r>
          </a:p>
          <a:p>
            <a:pPr indent="-228600" lvl="1" marL="914400" rtl="0">
              <a:spcBef>
                <a:spcPts val="0"/>
              </a:spcBef>
            </a:pPr>
            <a:r>
              <a:rPr lang="zh-TW"/>
              <a:t>B6：</a:t>
            </a:r>
            <a:r>
              <a:rPr lang="zh-TW">
                <a:solidFill>
                  <a:schemeClr val="dk1"/>
                </a:solidFill>
              </a:rPr>
              <a:t>塑膠小鴨的單位利潤</a:t>
            </a:r>
          </a:p>
          <a:p>
            <a:pPr indent="-228600" lvl="1" marL="914400" rtl="0">
              <a:spcBef>
                <a:spcPts val="0"/>
              </a:spcBef>
            </a:pPr>
            <a:r>
              <a:rPr lang="zh-TW">
                <a:solidFill>
                  <a:schemeClr val="dk1"/>
                </a:solidFill>
              </a:rPr>
              <a:t>C3：塑膠魚的生產數量</a:t>
            </a:r>
          </a:p>
          <a:p>
            <a:pPr indent="-228600" lvl="1" marL="914400" rtl="0">
              <a:spcBef>
                <a:spcPts val="0"/>
              </a:spcBef>
            </a:pPr>
            <a:r>
              <a:rPr lang="zh-TW">
                <a:solidFill>
                  <a:schemeClr val="dk1"/>
                </a:solidFill>
              </a:rPr>
              <a:t>C6：塑膠魚的單位利潤</a:t>
            </a:r>
          </a:p>
        </p:txBody>
      </p:sp>
      <p:sp>
        <p:nvSpPr>
          <p:cNvPr id="821" name="Shape 821"/>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822" name="Shape 822"/>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5-1. </a:t>
            </a:r>
            <a:r>
              <a:rPr lang="zh-TW"/>
              <a:t>填寫目標變量</a:t>
            </a:r>
          </a:p>
        </p:txBody>
      </p:sp>
      <p:sp>
        <p:nvSpPr>
          <p:cNvPr id="823" name="Shape 823"/>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id="824" name="Shape 824"/>
          <p:cNvPicPr preferRelativeResize="0"/>
          <p:nvPr/>
        </p:nvPicPr>
        <p:blipFill rotWithShape="1">
          <a:blip r:embed="rId3">
            <a:alphaModFix/>
          </a:blip>
          <a:srcRect b="0" l="0" r="61760" t="0"/>
          <a:stretch/>
        </p:blipFill>
        <p:spPr>
          <a:xfrm>
            <a:off x="0" y="1783075"/>
            <a:ext cx="3496574" cy="4762500"/>
          </a:xfrm>
          <a:prstGeom prst="rect">
            <a:avLst/>
          </a:prstGeom>
          <a:noFill/>
          <a:ln>
            <a:noFill/>
          </a:ln>
        </p:spPr>
      </p:pic>
      <p:sp>
        <p:nvSpPr>
          <p:cNvPr id="825" name="Shape 825"/>
          <p:cNvSpPr/>
          <p:nvPr/>
        </p:nvSpPr>
        <p:spPr>
          <a:xfrm>
            <a:off x="371975" y="4727692"/>
            <a:ext cx="10638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826" name="Shape 826"/>
          <p:cNvSpPr/>
          <p:nvPr/>
        </p:nvSpPr>
        <p:spPr>
          <a:xfrm>
            <a:off x="1435775" y="4727700"/>
            <a:ext cx="9966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827" name="Shape 827"/>
          <p:cNvSpPr/>
          <p:nvPr/>
        </p:nvSpPr>
        <p:spPr>
          <a:xfrm>
            <a:off x="1894150" y="5292550"/>
            <a:ext cx="773400" cy="763500"/>
          </a:xfrm>
          <a:prstGeom prst="wedgeEllipseCallout">
            <a:avLst>
              <a:gd fmla="val -15351" name="adj1"/>
              <a:gd fmla="val -71562"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4800">
                <a:solidFill>
                  <a:srgbClr val="FFFFFF"/>
                </a:solidFill>
              </a:rPr>
              <a:t>2</a:t>
            </a:r>
          </a:p>
        </p:txBody>
      </p:sp>
      <p:sp>
        <p:nvSpPr>
          <p:cNvPr id="828" name="Shape 828"/>
          <p:cNvSpPr/>
          <p:nvPr/>
        </p:nvSpPr>
        <p:spPr>
          <a:xfrm>
            <a:off x="259100" y="5340775"/>
            <a:ext cx="773400" cy="763500"/>
          </a:xfrm>
          <a:prstGeom prst="wedgeEllipseCallout">
            <a:avLst>
              <a:gd fmla="val 31161" name="adj1"/>
              <a:gd fmla="val -67924"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4800">
                <a:solidFill>
                  <a:srgbClr val="FFFFFF"/>
                </a:solidFill>
              </a:rPr>
              <a:t>1</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pic>
        <p:nvPicPr>
          <p:cNvPr id="834" name="Shape 834"/>
          <p:cNvPicPr preferRelativeResize="0"/>
          <p:nvPr/>
        </p:nvPicPr>
        <p:blipFill>
          <a:blip r:embed="rId3">
            <a:alphaModFix/>
          </a:blip>
          <a:stretch>
            <a:fillRect/>
          </a:stretch>
        </p:blipFill>
        <p:spPr>
          <a:xfrm>
            <a:off x="0" y="1757725"/>
            <a:ext cx="9144000" cy="4762500"/>
          </a:xfrm>
          <a:prstGeom prst="rect">
            <a:avLst/>
          </a:prstGeom>
          <a:noFill/>
          <a:ln>
            <a:noFill/>
          </a:ln>
        </p:spPr>
      </p:pic>
      <p:sp>
        <p:nvSpPr>
          <p:cNvPr id="835" name="Shape 835"/>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836" name="Shape 836"/>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5-2. Solver</a:t>
            </a:r>
            <a:r>
              <a:rPr lang="zh-TW"/>
              <a:t>設定目標變量</a:t>
            </a:r>
          </a:p>
        </p:txBody>
      </p:sp>
      <p:sp>
        <p:nvSpPr>
          <p:cNvPr id="837" name="Shape 837"/>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838" name="Shape 838"/>
          <p:cNvSpPr/>
          <p:nvPr/>
        </p:nvSpPr>
        <p:spPr>
          <a:xfrm>
            <a:off x="1351700" y="4676250"/>
            <a:ext cx="10977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839" name="Shape 839"/>
          <p:cNvSpPr/>
          <p:nvPr/>
        </p:nvSpPr>
        <p:spPr>
          <a:xfrm>
            <a:off x="6390250" y="2758504"/>
            <a:ext cx="999900" cy="4425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840" name="Shape 840"/>
          <p:cNvSpPr/>
          <p:nvPr/>
        </p:nvSpPr>
        <p:spPr>
          <a:xfrm>
            <a:off x="1452400" y="5308400"/>
            <a:ext cx="2457900" cy="798600"/>
          </a:xfrm>
          <a:prstGeom prst="wedgeRoundRectCallout">
            <a:avLst>
              <a:gd fmla="val -29886" name="adj1"/>
              <a:gd fmla="val -76925"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目標</a:t>
            </a:r>
            <a:r>
              <a:rPr lang="zh-TW" sz="2400">
                <a:solidFill>
                  <a:srgbClr val="FFFFFF"/>
                </a:solidFill>
              </a:rPr>
              <a:t>變量的格子</a:t>
            </a:r>
          </a:p>
          <a:p>
            <a:pPr lvl="0" rtl="0" algn="ctr">
              <a:spcBef>
                <a:spcPts val="0"/>
              </a:spcBef>
              <a:buNone/>
            </a:pPr>
            <a:r>
              <a:rPr lang="zh-TW" sz="2400">
                <a:solidFill>
                  <a:srgbClr val="FFFFFF"/>
                </a:solidFill>
              </a:rPr>
              <a:t>B9</a:t>
            </a:r>
          </a:p>
        </p:txBody>
      </p:sp>
      <p:sp>
        <p:nvSpPr>
          <p:cNvPr id="841" name="Shape 841"/>
          <p:cNvSpPr/>
          <p:nvPr/>
        </p:nvSpPr>
        <p:spPr>
          <a:xfrm>
            <a:off x="5802400" y="1549825"/>
            <a:ext cx="2263500" cy="763500"/>
          </a:xfrm>
          <a:prstGeom prst="wedgeRoundRectCallout">
            <a:avLst>
              <a:gd fmla="val -1872" name="adj1"/>
              <a:gd fmla="val 99889"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Solver中</a:t>
            </a:r>
          </a:p>
          <a:p>
            <a:pPr lvl="0" rtl="0" algn="ctr">
              <a:spcBef>
                <a:spcPts val="0"/>
              </a:spcBef>
              <a:buNone/>
            </a:pPr>
            <a:r>
              <a:rPr lang="zh-TW" sz="2400">
                <a:solidFill>
                  <a:srgbClr val="FFFFFF"/>
                </a:solidFill>
              </a:rPr>
              <a:t>設定</a:t>
            </a:r>
            <a:r>
              <a:rPr lang="zh-TW" sz="2400">
                <a:solidFill>
                  <a:srgbClr val="FFFFFF"/>
                </a:solidFill>
              </a:rPr>
              <a:t>目標</a:t>
            </a:r>
            <a:r>
              <a:rPr lang="zh-TW" sz="2400">
                <a:solidFill>
                  <a:srgbClr val="FFFFFF"/>
                </a:solidFill>
              </a:rPr>
              <a:t>變量</a:t>
            </a:r>
          </a:p>
        </p:txBody>
      </p:sp>
      <p:cxnSp>
        <p:nvCxnSpPr>
          <p:cNvPr id="842" name="Shape 842"/>
          <p:cNvCxnSpPr/>
          <p:nvPr/>
        </p:nvCxnSpPr>
        <p:spPr>
          <a:xfrm flipH="1" rot="10800000">
            <a:off x="2584425" y="3260025"/>
            <a:ext cx="3504900" cy="1427400"/>
          </a:xfrm>
          <a:prstGeom prst="straightConnector1">
            <a:avLst/>
          </a:prstGeom>
          <a:noFill/>
          <a:ln cap="flat" cmpd="sng" w="76200">
            <a:solidFill>
              <a:srgbClr val="FF0000"/>
            </a:solidFill>
            <a:prstDash val="solid"/>
            <a:round/>
            <a:headEnd len="lg" w="lg" type="none"/>
            <a:tailEnd len="lg" w="lg" type="triangle"/>
          </a:ln>
        </p:spPr>
      </p:cxnSp>
      <p:sp>
        <p:nvSpPr>
          <p:cNvPr id="843" name="Shape 843"/>
          <p:cNvSpPr/>
          <p:nvPr/>
        </p:nvSpPr>
        <p:spPr>
          <a:xfrm>
            <a:off x="5802400" y="3821750"/>
            <a:ext cx="2263500" cy="763500"/>
          </a:xfrm>
          <a:prstGeom prst="wedgeRoundRectCallout">
            <a:avLst>
              <a:gd fmla="val -9707" name="adj1"/>
              <a:gd fmla="val -80422"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目標變量</a:t>
            </a:r>
          </a:p>
          <a:p>
            <a:pPr lvl="0" rtl="0" algn="ctr">
              <a:spcBef>
                <a:spcPts val="0"/>
              </a:spcBef>
              <a:buNone/>
            </a:pPr>
            <a:r>
              <a:rPr lang="zh-TW" sz="2400">
                <a:solidFill>
                  <a:srgbClr val="FFFFFF"/>
                </a:solidFill>
              </a:rPr>
              <a:t>設定為最大值</a:t>
            </a:r>
          </a:p>
        </p:txBody>
      </p:sp>
      <p:sp>
        <p:nvSpPr>
          <p:cNvPr id="844" name="Shape 844"/>
          <p:cNvSpPr/>
          <p:nvPr/>
        </p:nvSpPr>
        <p:spPr>
          <a:xfrm>
            <a:off x="6390250" y="3201000"/>
            <a:ext cx="797100" cy="3630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845" name="Shape 845"/>
          <p:cNvSpPr/>
          <p:nvPr/>
        </p:nvSpPr>
        <p:spPr>
          <a:xfrm rot="-661291">
            <a:off x="5219441" y="5013959"/>
            <a:ext cx="3623330" cy="937369"/>
          </a:xfrm>
          <a:prstGeom prst="foldedCorner">
            <a:avLst>
              <a:gd fmla="val 16667" name="adj"/>
            </a:avLst>
          </a:prstGeom>
          <a:solidFill>
            <a:srgbClr val="FFF2CC"/>
          </a:solidFill>
          <a:ln cap="flat" cmpd="sng" w="28575">
            <a:solidFill>
              <a:srgbClr val="999999"/>
            </a:solidFill>
            <a:prstDash val="solid"/>
            <a:round/>
            <a:headEnd len="med" w="med" type="none"/>
            <a:tailEnd len="med" w="med" type="none"/>
          </a:ln>
        </p:spPr>
        <p:txBody>
          <a:bodyPr anchorCtr="0" anchor="ctr" bIns="91425" lIns="91425" rIns="91425" wrap="square" tIns="91425">
            <a:noAutofit/>
          </a:bodyPr>
          <a:lstStyle/>
          <a:p>
            <a:pPr lvl="0" rtl="0">
              <a:lnSpc>
                <a:spcPct val="115000"/>
              </a:lnSpc>
              <a:spcBef>
                <a:spcPts val="560"/>
              </a:spcBef>
              <a:buNone/>
            </a:pPr>
            <a:r>
              <a:rPr lang="zh-TW" sz="2200">
                <a:solidFill>
                  <a:schemeClr val="dk1"/>
                </a:solidFill>
                <a:latin typeface="Microsoft JhengHei"/>
                <a:ea typeface="Microsoft JhengHei"/>
                <a:cs typeface="Microsoft JhengHei"/>
                <a:sym typeface="Microsoft JhengHei"/>
              </a:rPr>
              <a:t>我們希望生產的塑膠小鴨跟塑膠魚能夠賺到</a:t>
            </a:r>
            <a:r>
              <a:rPr lang="zh-TW" sz="2200" u="sng">
                <a:solidFill>
                  <a:srgbClr val="FF0000"/>
                </a:solidFill>
                <a:latin typeface="Microsoft JhengHei"/>
                <a:ea typeface="Microsoft JhengHei"/>
                <a:cs typeface="Microsoft JhengHei"/>
                <a:sym typeface="Microsoft JhengHei"/>
              </a:rPr>
              <a:t>最佳利潤</a:t>
            </a:r>
            <a:r>
              <a:rPr lang="zh-TW" sz="2200">
                <a:solidFill>
                  <a:schemeClr val="dk1"/>
                </a:solidFill>
                <a:latin typeface="Microsoft JhengHei"/>
                <a:ea typeface="Microsoft JhengHei"/>
                <a:cs typeface="Microsoft JhengHei"/>
                <a:sym typeface="Microsoft JhengHei"/>
              </a:rPr>
              <a:t>。</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Shape 851"/>
          <p:cNvSpPr txBox="1"/>
          <p:nvPr>
            <p:ph idx="1" type="body"/>
          </p:nvPr>
        </p:nvSpPr>
        <p:spPr>
          <a:xfrm>
            <a:off x="3572575" y="1783075"/>
            <a:ext cx="5095200" cy="4711800"/>
          </a:xfrm>
          <a:prstGeom prst="rect">
            <a:avLst/>
          </a:prstGeom>
        </p:spPr>
        <p:txBody>
          <a:bodyPr anchorCtr="0" anchor="t" bIns="91425" lIns="91425" rIns="91425" wrap="square" tIns="91425">
            <a:noAutofit/>
          </a:bodyPr>
          <a:lstStyle/>
          <a:p>
            <a:pPr indent="-228600" lvl="0" marL="457200" rtl="0">
              <a:spcBef>
                <a:spcPts val="1000"/>
              </a:spcBef>
              <a:buAutoNum type="arabicPeriod"/>
            </a:pPr>
            <a:r>
              <a:rPr lang="zh-TW"/>
              <a:t>設定限制條件的名稱：「時間內數量限制」</a:t>
            </a:r>
          </a:p>
          <a:p>
            <a:pPr indent="-228600" lvl="0" marL="457200" rtl="0">
              <a:spcBef>
                <a:spcPts val="1000"/>
              </a:spcBef>
              <a:buAutoNum type="arabicPeriod"/>
            </a:pPr>
            <a:r>
              <a:rPr lang="zh-TW"/>
              <a:t>按照規劃求解問題，填寫限制</a:t>
            </a:r>
          </a:p>
          <a:p>
            <a:pPr indent="-228600" lvl="1" marL="914400" rtl="0">
              <a:spcBef>
                <a:spcPts val="1000"/>
              </a:spcBef>
            </a:pPr>
            <a:r>
              <a:rPr lang="zh-TW"/>
              <a:t>塑膠小鴨：400</a:t>
            </a:r>
          </a:p>
          <a:p>
            <a:pPr indent="-228600" lvl="1" marL="914400" rtl="0">
              <a:spcBef>
                <a:spcPts val="1000"/>
              </a:spcBef>
            </a:pPr>
            <a:r>
              <a:rPr lang="zh-TW"/>
              <a:t>塑膠魚：300</a:t>
            </a:r>
          </a:p>
        </p:txBody>
      </p:sp>
      <p:sp>
        <p:nvSpPr>
          <p:cNvPr id="852" name="Shape 852"/>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zh-TW"/>
              <a:t>‹#›</a:t>
            </a:fld>
          </a:p>
        </p:txBody>
      </p:sp>
      <p:sp>
        <p:nvSpPr>
          <p:cNvPr id="853" name="Shape 853"/>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6-1. </a:t>
            </a:r>
            <a:r>
              <a:rPr lang="zh-TW"/>
              <a:t>填寫</a:t>
            </a:r>
            <a:r>
              <a:rPr lang="zh-TW"/>
              <a:t>條件</a:t>
            </a:r>
            <a:r>
              <a:rPr lang="zh-TW"/>
              <a:t>限制</a:t>
            </a:r>
          </a:p>
          <a:p>
            <a:pPr lvl="0" rtl="0">
              <a:spcBef>
                <a:spcPts val="0"/>
              </a:spcBef>
              <a:buNone/>
            </a:pPr>
            <a:r>
              <a:rPr b="0" lang="zh-TW" sz="3200">
                <a:solidFill>
                  <a:schemeClr val="dk1"/>
                </a:solidFill>
              </a:rPr>
              <a:t>時間內</a:t>
            </a:r>
            <a:r>
              <a:rPr b="0" lang="zh-TW" sz="3200"/>
              <a:t>生產數量限制</a:t>
            </a:r>
          </a:p>
        </p:txBody>
      </p:sp>
      <p:sp>
        <p:nvSpPr>
          <p:cNvPr id="854" name="Shape 854"/>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rtl="0">
              <a:spcBef>
                <a:spcPts val="0"/>
              </a:spcBef>
              <a:buNone/>
            </a:pPr>
            <a:r>
              <a:t/>
            </a:r>
            <a:endParaRPr/>
          </a:p>
        </p:txBody>
      </p:sp>
      <p:pic>
        <p:nvPicPr>
          <p:cNvPr id="855" name="Shape 855"/>
          <p:cNvPicPr preferRelativeResize="0"/>
          <p:nvPr/>
        </p:nvPicPr>
        <p:blipFill rotWithShape="1">
          <a:blip r:embed="rId3">
            <a:alphaModFix/>
          </a:blip>
          <a:srcRect b="0" l="0" r="61483" t="0"/>
          <a:stretch/>
        </p:blipFill>
        <p:spPr>
          <a:xfrm>
            <a:off x="0" y="1757725"/>
            <a:ext cx="3521899" cy="4762500"/>
          </a:xfrm>
          <a:prstGeom prst="rect">
            <a:avLst/>
          </a:prstGeom>
          <a:noFill/>
          <a:ln>
            <a:noFill/>
          </a:ln>
        </p:spPr>
      </p:pic>
      <p:sp>
        <p:nvSpPr>
          <p:cNvPr id="856" name="Shape 856"/>
          <p:cNvSpPr/>
          <p:nvPr/>
        </p:nvSpPr>
        <p:spPr>
          <a:xfrm>
            <a:off x="371975" y="5283292"/>
            <a:ext cx="10638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857" name="Shape 857"/>
          <p:cNvSpPr/>
          <p:nvPr/>
        </p:nvSpPr>
        <p:spPr>
          <a:xfrm>
            <a:off x="1435775" y="5283300"/>
            <a:ext cx="19509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858" name="Shape 858"/>
          <p:cNvSpPr/>
          <p:nvPr/>
        </p:nvSpPr>
        <p:spPr>
          <a:xfrm>
            <a:off x="1894150" y="5848150"/>
            <a:ext cx="773400" cy="763500"/>
          </a:xfrm>
          <a:prstGeom prst="wedgeEllipseCallout">
            <a:avLst>
              <a:gd fmla="val -15351" name="adj1"/>
              <a:gd fmla="val -71562"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4800">
                <a:solidFill>
                  <a:srgbClr val="FFFFFF"/>
                </a:solidFill>
              </a:rPr>
              <a:t>2</a:t>
            </a:r>
          </a:p>
        </p:txBody>
      </p:sp>
      <p:sp>
        <p:nvSpPr>
          <p:cNvPr id="859" name="Shape 859"/>
          <p:cNvSpPr/>
          <p:nvPr/>
        </p:nvSpPr>
        <p:spPr>
          <a:xfrm>
            <a:off x="259100" y="5896375"/>
            <a:ext cx="773400" cy="763500"/>
          </a:xfrm>
          <a:prstGeom prst="wedgeEllipseCallout">
            <a:avLst>
              <a:gd fmla="val 31161" name="adj1"/>
              <a:gd fmla="val -67924"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4800">
                <a:solidFill>
                  <a:srgbClr val="FFFFFF"/>
                </a:solidFill>
              </a:rPr>
              <a:t>1</a:t>
            </a:r>
          </a:p>
        </p:txBody>
      </p:sp>
      <p:sp>
        <p:nvSpPr>
          <p:cNvPr id="860" name="Shape 860"/>
          <p:cNvSpPr/>
          <p:nvPr/>
        </p:nvSpPr>
        <p:spPr>
          <a:xfrm rot="-661291">
            <a:off x="5008309" y="4528609"/>
            <a:ext cx="3623330" cy="1289736"/>
          </a:xfrm>
          <a:prstGeom prst="foldedCorner">
            <a:avLst>
              <a:gd fmla="val 16667" name="adj"/>
            </a:avLst>
          </a:prstGeom>
          <a:solidFill>
            <a:srgbClr val="FFF2CC"/>
          </a:solidFill>
          <a:ln cap="flat" cmpd="sng" w="28575">
            <a:solidFill>
              <a:srgbClr val="999999"/>
            </a:solidFill>
            <a:prstDash val="solid"/>
            <a:round/>
            <a:headEnd len="med" w="med" type="none"/>
            <a:tailEnd len="med" w="med" type="none"/>
          </a:ln>
        </p:spPr>
        <p:txBody>
          <a:bodyPr anchorCtr="0" anchor="ctr" bIns="91425" lIns="91425" rIns="91425" wrap="square" tIns="91425">
            <a:noAutofit/>
          </a:bodyPr>
          <a:lstStyle/>
          <a:p>
            <a:pPr lvl="0" rtl="0">
              <a:lnSpc>
                <a:spcPct val="115000"/>
              </a:lnSpc>
              <a:spcBef>
                <a:spcPts val="560"/>
              </a:spcBef>
              <a:buNone/>
            </a:pPr>
            <a:r>
              <a:rPr lang="zh-TW" sz="2200">
                <a:solidFill>
                  <a:schemeClr val="dk1"/>
                </a:solidFill>
                <a:latin typeface="Microsoft JhengHei"/>
                <a:ea typeface="Microsoft JhengHei"/>
                <a:cs typeface="Microsoft JhengHei"/>
                <a:sym typeface="Microsoft JhengHei"/>
              </a:rPr>
              <a:t>到月底之前，我們有足夠的時間生產</a:t>
            </a:r>
            <a:r>
              <a:rPr lang="zh-TW" sz="2200">
                <a:solidFill>
                  <a:srgbClr val="FF0000"/>
                </a:solidFill>
                <a:latin typeface="Microsoft JhengHei"/>
                <a:ea typeface="Microsoft JhengHei"/>
                <a:cs typeface="Microsoft JhengHei"/>
                <a:sym typeface="Microsoft JhengHei"/>
              </a:rPr>
              <a:t>400隻小鴨或300隻魚，不能再多了。</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pic>
        <p:nvPicPr>
          <p:cNvPr id="866" name="Shape 866"/>
          <p:cNvPicPr preferRelativeResize="0"/>
          <p:nvPr/>
        </p:nvPicPr>
        <p:blipFill rotWithShape="1">
          <a:blip r:embed="rId3">
            <a:alphaModFix/>
          </a:blip>
          <a:srcRect b="0" l="64839" r="0" t="0"/>
          <a:stretch/>
        </p:blipFill>
        <p:spPr>
          <a:xfrm>
            <a:off x="916450" y="1757725"/>
            <a:ext cx="3215049" cy="4762500"/>
          </a:xfrm>
          <a:prstGeom prst="rect">
            <a:avLst/>
          </a:prstGeom>
          <a:noFill/>
          <a:ln>
            <a:noFill/>
          </a:ln>
        </p:spPr>
      </p:pic>
      <p:sp>
        <p:nvSpPr>
          <p:cNvPr id="867" name="Shape 867"/>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868" name="Shape 868"/>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solidFill>
                  <a:schemeClr val="dk1"/>
                </a:solidFill>
              </a:rPr>
              <a:t>6-2. Solver設定限制條件 (1/2)</a:t>
            </a:r>
          </a:p>
          <a:p>
            <a:pPr lvl="0">
              <a:spcBef>
                <a:spcPts val="0"/>
              </a:spcBef>
              <a:buClr>
                <a:schemeClr val="dk1"/>
              </a:buClr>
              <a:buSzPct val="34375"/>
              <a:buFont typeface="Arial"/>
              <a:buNone/>
            </a:pPr>
            <a:r>
              <a:rPr b="0" lang="zh-TW" sz="3200">
                <a:solidFill>
                  <a:schemeClr val="dk1"/>
                </a:solidFill>
              </a:rPr>
              <a:t>塑膠小鴨的生產數量限制</a:t>
            </a:r>
          </a:p>
        </p:txBody>
      </p:sp>
      <p:sp>
        <p:nvSpPr>
          <p:cNvPr id="869" name="Shape 869"/>
          <p:cNvSpPr txBox="1"/>
          <p:nvPr>
            <p:ph idx="1" type="subTitle"/>
          </p:nvPr>
        </p:nvSpPr>
        <p:spPr>
          <a:xfrm>
            <a:off x="24200" y="6583675"/>
            <a:ext cx="8350500" cy="2742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870" name="Shape 870"/>
          <p:cNvSpPr/>
          <p:nvPr/>
        </p:nvSpPr>
        <p:spPr>
          <a:xfrm>
            <a:off x="1403850" y="5697127"/>
            <a:ext cx="886500" cy="3669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pic>
        <p:nvPicPr>
          <p:cNvPr id="871" name="Shape 871"/>
          <p:cNvPicPr preferRelativeResize="0"/>
          <p:nvPr/>
        </p:nvPicPr>
        <p:blipFill rotWithShape="1">
          <a:blip r:embed="rId4">
            <a:alphaModFix/>
          </a:blip>
          <a:srcRect b="0" l="51152" r="0" t="0"/>
          <a:stretch/>
        </p:blipFill>
        <p:spPr>
          <a:xfrm>
            <a:off x="4280729" y="1757725"/>
            <a:ext cx="3215050" cy="4762500"/>
          </a:xfrm>
          <a:prstGeom prst="rect">
            <a:avLst/>
          </a:prstGeom>
          <a:noFill/>
          <a:ln>
            <a:noFill/>
          </a:ln>
        </p:spPr>
      </p:pic>
      <p:sp>
        <p:nvSpPr>
          <p:cNvPr id="872" name="Shape 872"/>
          <p:cNvSpPr/>
          <p:nvPr/>
        </p:nvSpPr>
        <p:spPr>
          <a:xfrm flipH="1" rot="-2463533">
            <a:off x="2771340" y="4048768"/>
            <a:ext cx="1845670" cy="524585"/>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73" name="Shape 873"/>
          <p:cNvSpPr/>
          <p:nvPr/>
        </p:nvSpPr>
        <p:spPr>
          <a:xfrm>
            <a:off x="4714625" y="2913798"/>
            <a:ext cx="4134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874" name="Shape 874"/>
          <p:cNvSpPr/>
          <p:nvPr/>
        </p:nvSpPr>
        <p:spPr>
          <a:xfrm>
            <a:off x="4714625" y="3291900"/>
            <a:ext cx="838200" cy="4581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875" name="Shape 875"/>
          <p:cNvSpPr/>
          <p:nvPr/>
        </p:nvSpPr>
        <p:spPr>
          <a:xfrm>
            <a:off x="5491625" y="4383375"/>
            <a:ext cx="838200" cy="3807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876" name="Shape 876"/>
          <p:cNvSpPr/>
          <p:nvPr/>
        </p:nvSpPr>
        <p:spPr>
          <a:xfrm>
            <a:off x="5927650" y="2516550"/>
            <a:ext cx="1542300" cy="763500"/>
          </a:xfrm>
          <a:prstGeom prst="wedgeRoundRectCallout">
            <a:avLst>
              <a:gd fmla="val -89245" name="adj1"/>
              <a:gd fmla="val 14198"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塑膠</a:t>
            </a:r>
            <a:r>
              <a:rPr lang="zh-TW" sz="2400">
                <a:solidFill>
                  <a:srgbClr val="FFFFFF"/>
                </a:solidFill>
              </a:rPr>
              <a:t>小鴨</a:t>
            </a:r>
            <a:r>
              <a:rPr lang="zh-TW" sz="2400">
                <a:solidFill>
                  <a:srgbClr val="FFFFFF"/>
                </a:solidFill>
              </a:rPr>
              <a:t>的數量</a:t>
            </a:r>
          </a:p>
        </p:txBody>
      </p:sp>
      <p:sp>
        <p:nvSpPr>
          <p:cNvPr id="877" name="Shape 877"/>
          <p:cNvSpPr/>
          <p:nvPr/>
        </p:nvSpPr>
        <p:spPr>
          <a:xfrm>
            <a:off x="5753100" y="3297575"/>
            <a:ext cx="2119200" cy="458100"/>
          </a:xfrm>
          <a:prstGeom prst="wedgeRoundRectCallout">
            <a:avLst>
              <a:gd fmla="val -66683" name="adj1"/>
              <a:gd fmla="val 22435"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&lt;= 小於等於</a:t>
            </a:r>
          </a:p>
        </p:txBody>
      </p:sp>
      <p:sp>
        <p:nvSpPr>
          <p:cNvPr id="878" name="Shape 878"/>
          <p:cNvSpPr/>
          <p:nvPr/>
        </p:nvSpPr>
        <p:spPr>
          <a:xfrm>
            <a:off x="5702425" y="5122246"/>
            <a:ext cx="1002300" cy="553200"/>
          </a:xfrm>
          <a:prstGeom prst="wedgeRoundRectCallout">
            <a:avLst>
              <a:gd fmla="val -17138" name="adj1"/>
              <a:gd fmla="val -95015"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確認</a:t>
            </a:r>
          </a:p>
        </p:txBody>
      </p:sp>
      <p:sp>
        <p:nvSpPr>
          <p:cNvPr id="879" name="Shape 879"/>
          <p:cNvSpPr/>
          <p:nvPr/>
        </p:nvSpPr>
        <p:spPr>
          <a:xfrm>
            <a:off x="4714625" y="4045523"/>
            <a:ext cx="4134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880" name="Shape 880"/>
          <p:cNvSpPr/>
          <p:nvPr/>
        </p:nvSpPr>
        <p:spPr>
          <a:xfrm>
            <a:off x="5865875" y="3819687"/>
            <a:ext cx="2975700" cy="458100"/>
          </a:xfrm>
          <a:prstGeom prst="wedgeRoundRectCallout">
            <a:avLst>
              <a:gd fmla="val -69117" name="adj1"/>
              <a:gd fmla="val -2622"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塑膠</a:t>
            </a:r>
            <a:r>
              <a:rPr lang="zh-TW" sz="2400">
                <a:solidFill>
                  <a:srgbClr val="FFFFFF"/>
                </a:solidFill>
              </a:rPr>
              <a:t>小鴨</a:t>
            </a:r>
            <a:r>
              <a:rPr lang="zh-TW" sz="2400">
                <a:solidFill>
                  <a:srgbClr val="FFFFFF"/>
                </a:solidFill>
              </a:rPr>
              <a:t>的</a:t>
            </a:r>
            <a:r>
              <a:rPr lang="zh-TW" sz="2400">
                <a:solidFill>
                  <a:srgbClr val="FFFFFF"/>
                </a:solidFill>
              </a:rPr>
              <a:t>生產限制</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pic>
        <p:nvPicPr>
          <p:cNvPr id="229" name="Shape 229"/>
          <p:cNvPicPr preferRelativeResize="0"/>
          <p:nvPr/>
        </p:nvPicPr>
        <p:blipFill>
          <a:blip r:embed="rId3">
            <a:alphaModFix/>
          </a:blip>
          <a:stretch>
            <a:fillRect/>
          </a:stretch>
        </p:blipFill>
        <p:spPr>
          <a:xfrm rot="-621890">
            <a:off x="2622930" y="1365084"/>
            <a:ext cx="1905549" cy="1441399"/>
          </a:xfrm>
          <a:prstGeom prst="rect">
            <a:avLst/>
          </a:prstGeom>
          <a:noFill/>
          <a:ln>
            <a:noFill/>
          </a:ln>
        </p:spPr>
      </p:pic>
      <p:pic>
        <p:nvPicPr>
          <p:cNvPr id="230" name="Shape 230"/>
          <p:cNvPicPr preferRelativeResize="0"/>
          <p:nvPr/>
        </p:nvPicPr>
        <p:blipFill>
          <a:blip r:embed="rId3">
            <a:alphaModFix/>
          </a:blip>
          <a:stretch>
            <a:fillRect/>
          </a:stretch>
        </p:blipFill>
        <p:spPr>
          <a:xfrm flipH="1" rot="621890">
            <a:off x="4615519" y="1395790"/>
            <a:ext cx="1905549" cy="1441399"/>
          </a:xfrm>
          <a:prstGeom prst="rect">
            <a:avLst/>
          </a:prstGeom>
          <a:noFill/>
          <a:ln>
            <a:noFill/>
          </a:ln>
        </p:spPr>
      </p:pic>
      <p:sp>
        <p:nvSpPr>
          <p:cNvPr id="231" name="Shape 231"/>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232" name="Shape 232"/>
          <p:cNvSpPr txBox="1"/>
          <p:nvPr>
            <p:ph idx="1" type="subTitle"/>
          </p:nvPr>
        </p:nvSpPr>
        <p:spPr>
          <a:xfrm>
            <a:off x="24200" y="6583675"/>
            <a:ext cx="8270100" cy="2742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233" name="Shape 233"/>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如何聘人成本最低？</a:t>
            </a:r>
          </a:p>
        </p:txBody>
      </p:sp>
      <p:sp>
        <p:nvSpPr>
          <p:cNvPr id="234" name="Shape 234"/>
          <p:cNvSpPr/>
          <p:nvPr/>
        </p:nvSpPr>
        <p:spPr>
          <a:xfrm>
            <a:off x="4116450" y="3082698"/>
            <a:ext cx="911100" cy="1477800"/>
          </a:xfrm>
          <a:prstGeom prst="downArrow">
            <a:avLst>
              <a:gd fmla="val 50000" name="adj1"/>
              <a:gd fmla="val 50000" name="adj2"/>
            </a:avLst>
          </a:prstGeom>
          <a:solidFill>
            <a:srgbClr val="F4CCCC"/>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235" name="Shape 235"/>
          <p:cNvPicPr preferRelativeResize="0"/>
          <p:nvPr/>
        </p:nvPicPr>
        <p:blipFill>
          <a:blip r:embed="rId4">
            <a:alphaModFix/>
          </a:blip>
          <a:stretch>
            <a:fillRect/>
          </a:stretch>
        </p:blipFill>
        <p:spPr>
          <a:xfrm>
            <a:off x="4152900" y="1413225"/>
            <a:ext cx="838200" cy="1214663"/>
          </a:xfrm>
          <a:prstGeom prst="rect">
            <a:avLst/>
          </a:prstGeom>
          <a:noFill/>
          <a:ln>
            <a:noFill/>
          </a:ln>
        </p:spPr>
      </p:pic>
      <p:pic>
        <p:nvPicPr>
          <p:cNvPr id="236" name="Shape 236"/>
          <p:cNvPicPr preferRelativeResize="0"/>
          <p:nvPr/>
        </p:nvPicPr>
        <p:blipFill>
          <a:blip r:embed="rId5">
            <a:alphaModFix/>
          </a:blip>
          <a:stretch>
            <a:fillRect/>
          </a:stretch>
        </p:blipFill>
        <p:spPr>
          <a:xfrm>
            <a:off x="588174" y="2978519"/>
            <a:ext cx="2245788" cy="1777768"/>
          </a:xfrm>
          <a:prstGeom prst="rect">
            <a:avLst/>
          </a:prstGeom>
          <a:noFill/>
          <a:ln>
            <a:noFill/>
          </a:ln>
        </p:spPr>
      </p:pic>
      <p:pic>
        <p:nvPicPr>
          <p:cNvPr id="237" name="Shape 237"/>
          <p:cNvPicPr preferRelativeResize="0"/>
          <p:nvPr/>
        </p:nvPicPr>
        <p:blipFill>
          <a:blip r:embed="rId6">
            <a:alphaModFix/>
          </a:blip>
          <a:stretch>
            <a:fillRect/>
          </a:stretch>
        </p:blipFill>
        <p:spPr>
          <a:xfrm>
            <a:off x="6125969" y="2978512"/>
            <a:ext cx="2245788" cy="1777768"/>
          </a:xfrm>
          <a:prstGeom prst="rect">
            <a:avLst/>
          </a:prstGeom>
          <a:noFill/>
          <a:ln>
            <a:noFill/>
          </a:ln>
        </p:spPr>
      </p:pic>
      <p:sp>
        <p:nvSpPr>
          <p:cNvPr id="238" name="Shape 238"/>
          <p:cNvSpPr txBox="1"/>
          <p:nvPr/>
        </p:nvSpPr>
        <p:spPr>
          <a:xfrm>
            <a:off x="2282700" y="5086700"/>
            <a:ext cx="4578600" cy="760800"/>
          </a:xfrm>
          <a:prstGeom prst="rect">
            <a:avLst/>
          </a:prstGeom>
          <a:noFill/>
          <a:ln>
            <a:noFill/>
          </a:ln>
        </p:spPr>
        <p:txBody>
          <a:bodyPr anchorCtr="0" anchor="t" bIns="91425" lIns="91425" rIns="91425" wrap="square" tIns="91425">
            <a:noAutofit/>
          </a:bodyPr>
          <a:lstStyle/>
          <a:p>
            <a:pPr lvl="0" rtl="0" algn="ctr">
              <a:spcBef>
                <a:spcPts val="0"/>
              </a:spcBef>
              <a:buNone/>
            </a:pPr>
            <a:r>
              <a:rPr b="1" lang="zh-TW" sz="3200">
                <a:solidFill>
                  <a:schemeClr val="dk2"/>
                </a:solidFill>
              </a:rPr>
              <a:t>如何用</a:t>
            </a:r>
            <a:r>
              <a:rPr b="1" lang="zh-TW" sz="3200">
                <a:solidFill>
                  <a:srgbClr val="0000FF"/>
                </a:solidFill>
              </a:rPr>
              <a:t>洛基</a:t>
            </a:r>
            <a:r>
              <a:rPr b="1" lang="zh-TW" sz="3200">
                <a:solidFill>
                  <a:schemeClr val="dk2"/>
                </a:solidFill>
              </a:rPr>
              <a:t>跟</a:t>
            </a:r>
            <a:r>
              <a:rPr b="1" lang="zh-TW" sz="3200">
                <a:solidFill>
                  <a:srgbClr val="FF0000"/>
                </a:solidFill>
              </a:rPr>
              <a:t>弱雞</a:t>
            </a:r>
          </a:p>
          <a:p>
            <a:pPr lvl="0" rtl="0" algn="ctr">
              <a:spcBef>
                <a:spcPts val="0"/>
              </a:spcBef>
              <a:buNone/>
            </a:pPr>
            <a:r>
              <a:rPr b="1" lang="zh-TW" sz="3200">
                <a:solidFill>
                  <a:schemeClr val="dk2"/>
                </a:solidFill>
              </a:rPr>
              <a:t>組成</a:t>
            </a:r>
            <a:r>
              <a:rPr b="1" lang="zh-TW" sz="3200">
                <a:solidFill>
                  <a:schemeClr val="dk2"/>
                </a:solidFill>
              </a:rPr>
              <a:t>最強</a:t>
            </a:r>
            <a:r>
              <a:rPr b="1" lang="zh-TW" sz="3200">
                <a:solidFill>
                  <a:schemeClr val="dk2"/>
                </a:solidFill>
              </a:rPr>
              <a:t>陣容?</a:t>
            </a:r>
          </a:p>
        </p:txBody>
      </p:sp>
      <p:sp>
        <p:nvSpPr>
          <p:cNvPr id="239" name="Shape 239"/>
          <p:cNvSpPr txBox="1"/>
          <p:nvPr/>
        </p:nvSpPr>
        <p:spPr>
          <a:xfrm>
            <a:off x="588175" y="5046500"/>
            <a:ext cx="2337600" cy="400500"/>
          </a:xfrm>
          <a:prstGeom prst="rect">
            <a:avLst/>
          </a:prstGeom>
          <a:noFill/>
          <a:ln>
            <a:noFill/>
          </a:ln>
        </p:spPr>
        <p:txBody>
          <a:bodyPr anchorCtr="0" anchor="ctr" bIns="91425" lIns="91425" rIns="91425" wrap="square" tIns="91425">
            <a:noAutofit/>
          </a:bodyPr>
          <a:lstStyle/>
          <a:p>
            <a:pPr lvl="0" rtl="0">
              <a:spcBef>
                <a:spcPts val="0"/>
              </a:spcBef>
              <a:buNone/>
            </a:pPr>
            <a:r>
              <a:rPr b="1" lang="zh-TW" sz="3200">
                <a:solidFill>
                  <a:srgbClr val="0000FF"/>
                </a:solidFill>
              </a:rPr>
              <a:t>洛基</a:t>
            </a:r>
          </a:p>
          <a:p>
            <a:pPr lvl="0" rtl="0">
              <a:spcBef>
                <a:spcPts val="0"/>
              </a:spcBef>
              <a:buNone/>
            </a:pPr>
            <a:r>
              <a:rPr lang="zh-TW" sz="2400"/>
              <a:t>能力強,價碼高</a:t>
            </a:r>
          </a:p>
        </p:txBody>
      </p:sp>
      <p:sp>
        <p:nvSpPr>
          <p:cNvPr id="240" name="Shape 240"/>
          <p:cNvSpPr txBox="1"/>
          <p:nvPr/>
        </p:nvSpPr>
        <p:spPr>
          <a:xfrm>
            <a:off x="6034150" y="5046500"/>
            <a:ext cx="2337600" cy="400500"/>
          </a:xfrm>
          <a:prstGeom prst="rect">
            <a:avLst/>
          </a:prstGeom>
          <a:noFill/>
          <a:ln>
            <a:noFill/>
          </a:ln>
        </p:spPr>
        <p:txBody>
          <a:bodyPr anchorCtr="0" anchor="ctr" bIns="91425" lIns="91425" rIns="91425" wrap="square" tIns="91425">
            <a:noAutofit/>
          </a:bodyPr>
          <a:lstStyle/>
          <a:p>
            <a:pPr lvl="0" rtl="0" algn="r">
              <a:spcBef>
                <a:spcPts val="0"/>
              </a:spcBef>
              <a:buNone/>
            </a:pPr>
            <a:r>
              <a:rPr b="1" lang="zh-TW" sz="3200">
                <a:solidFill>
                  <a:srgbClr val="FF0000"/>
                </a:solidFill>
              </a:rPr>
              <a:t>弱雞</a:t>
            </a:r>
          </a:p>
          <a:p>
            <a:pPr lvl="0" rtl="0" algn="r">
              <a:spcBef>
                <a:spcPts val="0"/>
              </a:spcBef>
              <a:buNone/>
            </a:pPr>
            <a:r>
              <a:rPr lang="zh-TW" sz="2400"/>
              <a:t>能力弱,價碼低</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pic>
        <p:nvPicPr>
          <p:cNvPr id="886" name="Shape 886"/>
          <p:cNvPicPr preferRelativeResize="0"/>
          <p:nvPr/>
        </p:nvPicPr>
        <p:blipFill rotWithShape="1">
          <a:blip r:embed="rId3">
            <a:alphaModFix/>
          </a:blip>
          <a:srcRect b="0" l="51152" r="0" t="0"/>
          <a:stretch/>
        </p:blipFill>
        <p:spPr>
          <a:xfrm>
            <a:off x="4234408" y="1757725"/>
            <a:ext cx="3215050" cy="4762500"/>
          </a:xfrm>
          <a:prstGeom prst="rect">
            <a:avLst/>
          </a:prstGeom>
          <a:noFill/>
          <a:ln>
            <a:noFill/>
          </a:ln>
        </p:spPr>
      </p:pic>
      <p:pic>
        <p:nvPicPr>
          <p:cNvPr id="887" name="Shape 887"/>
          <p:cNvPicPr preferRelativeResize="0"/>
          <p:nvPr/>
        </p:nvPicPr>
        <p:blipFill rotWithShape="1">
          <a:blip r:embed="rId4">
            <a:alphaModFix/>
          </a:blip>
          <a:srcRect b="0" l="49932" r="0" t="0"/>
          <a:stretch/>
        </p:blipFill>
        <p:spPr>
          <a:xfrm>
            <a:off x="836118" y="1757725"/>
            <a:ext cx="3295375" cy="4762500"/>
          </a:xfrm>
          <a:prstGeom prst="rect">
            <a:avLst/>
          </a:prstGeom>
          <a:noFill/>
          <a:ln>
            <a:noFill/>
          </a:ln>
        </p:spPr>
      </p:pic>
      <p:sp>
        <p:nvSpPr>
          <p:cNvPr id="888" name="Shape 888"/>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zh-TW"/>
              <a:t>‹#›</a:t>
            </a:fld>
          </a:p>
        </p:txBody>
      </p:sp>
      <p:sp>
        <p:nvSpPr>
          <p:cNvPr id="889" name="Shape 889"/>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rtl="0">
              <a:spcBef>
                <a:spcPts val="0"/>
              </a:spcBef>
              <a:buNone/>
            </a:pPr>
            <a:r>
              <a:rPr lang="zh-TW">
                <a:solidFill>
                  <a:schemeClr val="dk1"/>
                </a:solidFill>
              </a:rPr>
              <a:t>6-2. Solver設定限制條件 (2/2)</a:t>
            </a:r>
          </a:p>
          <a:p>
            <a:pPr lvl="0" rtl="0">
              <a:spcBef>
                <a:spcPts val="0"/>
              </a:spcBef>
              <a:buNone/>
            </a:pPr>
            <a:r>
              <a:rPr b="0" lang="zh-TW" sz="3200">
                <a:solidFill>
                  <a:schemeClr val="dk1"/>
                </a:solidFill>
              </a:rPr>
              <a:t>塑膠魚的生產數量限制</a:t>
            </a:r>
          </a:p>
        </p:txBody>
      </p:sp>
      <p:sp>
        <p:nvSpPr>
          <p:cNvPr id="890" name="Shape 890"/>
          <p:cNvSpPr txBox="1"/>
          <p:nvPr>
            <p:ph idx="1" type="subTitle"/>
          </p:nvPr>
        </p:nvSpPr>
        <p:spPr>
          <a:xfrm>
            <a:off x="24200" y="6583675"/>
            <a:ext cx="8350500" cy="274200"/>
          </a:xfrm>
          <a:prstGeom prst="rect">
            <a:avLst/>
          </a:prstGeom>
        </p:spPr>
        <p:txBody>
          <a:bodyPr anchorCtr="0" anchor="ctr" bIns="91425" lIns="91425" rIns="91425" wrap="square" tIns="91425">
            <a:noAutofit/>
          </a:bodyPr>
          <a:lstStyle/>
          <a:p>
            <a:pPr lvl="0" rtl="0">
              <a:spcBef>
                <a:spcPts val="0"/>
              </a:spcBef>
              <a:buNone/>
            </a:pPr>
            <a:r>
              <a:t/>
            </a:r>
            <a:endParaRPr/>
          </a:p>
        </p:txBody>
      </p:sp>
      <p:sp>
        <p:nvSpPr>
          <p:cNvPr id="891" name="Shape 891"/>
          <p:cNvSpPr/>
          <p:nvPr/>
        </p:nvSpPr>
        <p:spPr>
          <a:xfrm>
            <a:off x="1403850" y="5697127"/>
            <a:ext cx="886500" cy="3669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892" name="Shape 892"/>
          <p:cNvSpPr/>
          <p:nvPr/>
        </p:nvSpPr>
        <p:spPr>
          <a:xfrm flipH="1" rot="-2463533">
            <a:off x="2771340" y="4048768"/>
            <a:ext cx="1845670" cy="524585"/>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893" name="Shape 893"/>
          <p:cNvSpPr/>
          <p:nvPr/>
        </p:nvSpPr>
        <p:spPr>
          <a:xfrm>
            <a:off x="4714625" y="2913798"/>
            <a:ext cx="4134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894" name="Shape 894"/>
          <p:cNvSpPr/>
          <p:nvPr/>
        </p:nvSpPr>
        <p:spPr>
          <a:xfrm>
            <a:off x="4714625" y="3291900"/>
            <a:ext cx="838200" cy="4581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895" name="Shape 895"/>
          <p:cNvSpPr/>
          <p:nvPr/>
        </p:nvSpPr>
        <p:spPr>
          <a:xfrm>
            <a:off x="5491625" y="4383375"/>
            <a:ext cx="838200" cy="3807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896" name="Shape 896"/>
          <p:cNvSpPr/>
          <p:nvPr/>
        </p:nvSpPr>
        <p:spPr>
          <a:xfrm>
            <a:off x="5927650" y="2516550"/>
            <a:ext cx="1542300" cy="763500"/>
          </a:xfrm>
          <a:prstGeom prst="wedgeRoundRectCallout">
            <a:avLst>
              <a:gd fmla="val -89245" name="adj1"/>
              <a:gd fmla="val 14198"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塑膠魚的數量</a:t>
            </a:r>
          </a:p>
        </p:txBody>
      </p:sp>
      <p:sp>
        <p:nvSpPr>
          <p:cNvPr id="897" name="Shape 897"/>
          <p:cNvSpPr/>
          <p:nvPr/>
        </p:nvSpPr>
        <p:spPr>
          <a:xfrm>
            <a:off x="5753100" y="3291900"/>
            <a:ext cx="2119200" cy="458100"/>
          </a:xfrm>
          <a:prstGeom prst="wedgeRoundRectCallout">
            <a:avLst>
              <a:gd fmla="val -70885" name="adj1"/>
              <a:gd fmla="val 21245"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&lt;= 小於等於</a:t>
            </a:r>
          </a:p>
        </p:txBody>
      </p:sp>
      <p:sp>
        <p:nvSpPr>
          <p:cNvPr id="898" name="Shape 898"/>
          <p:cNvSpPr/>
          <p:nvPr/>
        </p:nvSpPr>
        <p:spPr>
          <a:xfrm>
            <a:off x="5702425" y="5122246"/>
            <a:ext cx="1002300" cy="553200"/>
          </a:xfrm>
          <a:prstGeom prst="wedgeRoundRectCallout">
            <a:avLst>
              <a:gd fmla="val -17138" name="adj1"/>
              <a:gd fmla="val -95015"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確認</a:t>
            </a:r>
          </a:p>
        </p:txBody>
      </p:sp>
      <p:sp>
        <p:nvSpPr>
          <p:cNvPr id="899" name="Shape 899"/>
          <p:cNvSpPr/>
          <p:nvPr/>
        </p:nvSpPr>
        <p:spPr>
          <a:xfrm>
            <a:off x="4714625" y="4045523"/>
            <a:ext cx="4134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900" name="Shape 900"/>
          <p:cNvSpPr/>
          <p:nvPr/>
        </p:nvSpPr>
        <p:spPr>
          <a:xfrm>
            <a:off x="5865875" y="3861612"/>
            <a:ext cx="2975700" cy="458100"/>
          </a:xfrm>
          <a:prstGeom prst="wedgeRoundRectCallout">
            <a:avLst>
              <a:gd fmla="val -69117" name="adj1"/>
              <a:gd fmla="val -2622"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塑膠</a:t>
            </a:r>
            <a:r>
              <a:rPr lang="zh-TW" sz="2400">
                <a:solidFill>
                  <a:schemeClr val="lt1"/>
                </a:solidFill>
              </a:rPr>
              <a:t>魚</a:t>
            </a:r>
            <a:r>
              <a:rPr lang="zh-TW" sz="2400">
                <a:solidFill>
                  <a:srgbClr val="FFFFFF"/>
                </a:solidFill>
              </a:rPr>
              <a:t>的生產限制</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sp>
        <p:nvSpPr>
          <p:cNvPr id="906" name="Shape 906"/>
          <p:cNvSpPr txBox="1"/>
          <p:nvPr>
            <p:ph idx="1" type="body"/>
          </p:nvPr>
        </p:nvSpPr>
        <p:spPr>
          <a:xfrm>
            <a:off x="4265125" y="1783075"/>
            <a:ext cx="4645200" cy="4711800"/>
          </a:xfrm>
          <a:prstGeom prst="rect">
            <a:avLst/>
          </a:prstGeom>
        </p:spPr>
        <p:txBody>
          <a:bodyPr anchorCtr="0" anchor="t" bIns="91425" lIns="91425" rIns="91425" wrap="square" tIns="91425">
            <a:noAutofit/>
          </a:bodyPr>
          <a:lstStyle/>
          <a:p>
            <a:pPr indent="-69850" lvl="0" marL="0" rtl="0" algn="ctr">
              <a:spcBef>
                <a:spcPts val="0"/>
              </a:spcBef>
              <a:buClr>
                <a:schemeClr val="dk1"/>
              </a:buClr>
              <a:buSzPct val="45833"/>
              <a:buFont typeface="Arial"/>
              <a:buNone/>
            </a:pPr>
            <a:r>
              <a:rPr b="1" lang="zh-TW">
                <a:solidFill>
                  <a:srgbClr val="FF0000"/>
                </a:solidFill>
              </a:rPr>
              <a:t>先用手動的方式</a:t>
            </a:r>
          </a:p>
          <a:p>
            <a:pPr indent="0" lvl="0" marL="0" rtl="0" algn="ctr">
              <a:spcBef>
                <a:spcPts val="0"/>
              </a:spcBef>
              <a:buNone/>
            </a:pPr>
            <a:r>
              <a:rPr b="1" lang="zh-TW">
                <a:solidFill>
                  <a:srgbClr val="FF0000"/>
                </a:solidFill>
              </a:rPr>
              <a:t>來確認目標函式設定是否正確！</a:t>
            </a:r>
          </a:p>
          <a:p>
            <a:pPr indent="-69850" lvl="0" marL="0" rtl="0" algn="ctr">
              <a:spcBef>
                <a:spcPts val="0"/>
              </a:spcBef>
              <a:buClr>
                <a:schemeClr val="dk1"/>
              </a:buClr>
              <a:buSzPct val="45833"/>
              <a:buFont typeface="Arial"/>
              <a:buNone/>
            </a:pPr>
            <a:r>
              <a:t/>
            </a:r>
            <a:endParaRPr b="1">
              <a:solidFill>
                <a:schemeClr val="dk1"/>
              </a:solidFill>
            </a:endParaRPr>
          </a:p>
          <a:p>
            <a:pPr indent="-228600" lvl="0" marL="457200" rtl="0">
              <a:spcBef>
                <a:spcPts val="0"/>
              </a:spcBef>
              <a:buAutoNum type="arabicPeriod"/>
            </a:pPr>
            <a:r>
              <a:rPr lang="zh-TW"/>
              <a:t>試著修改塑膠小鴨跟塑膠魚的生產數量看看...</a:t>
            </a:r>
          </a:p>
          <a:p>
            <a:pPr indent="-228600" lvl="1" marL="914400" rtl="0">
              <a:spcBef>
                <a:spcPts val="0"/>
              </a:spcBef>
            </a:pPr>
            <a:r>
              <a:rPr lang="zh-TW"/>
              <a:t>塑膠小鴨: 100</a:t>
            </a:r>
          </a:p>
          <a:p>
            <a:pPr indent="-228600" lvl="1" marL="914400" rtl="0">
              <a:spcBef>
                <a:spcPts val="0"/>
              </a:spcBef>
            </a:pPr>
            <a:r>
              <a:rPr lang="zh-TW"/>
              <a:t>塑膠魚: 200</a:t>
            </a:r>
          </a:p>
          <a:p>
            <a:pPr indent="-228600" lvl="0" marL="457200" rtl="0">
              <a:spcBef>
                <a:spcPts val="0"/>
              </a:spcBef>
              <a:buAutoNum type="arabicPeriod"/>
            </a:pPr>
            <a:r>
              <a:rPr lang="zh-TW"/>
              <a:t>總利潤(元)會怎麼變動呢？</a:t>
            </a:r>
          </a:p>
          <a:p>
            <a:pPr indent="-228600" lvl="1" marL="914400" rtl="0">
              <a:spcBef>
                <a:spcPts val="0"/>
              </a:spcBef>
            </a:pPr>
            <a:r>
              <a:rPr lang="zh-TW"/>
              <a:t>總利潤(元): 1300</a:t>
            </a:r>
          </a:p>
        </p:txBody>
      </p:sp>
      <p:sp>
        <p:nvSpPr>
          <p:cNvPr id="907" name="Shape 907"/>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908" name="Shape 908"/>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試著自己</a:t>
            </a:r>
            <a:r>
              <a:rPr lang="zh-TW" u="sng"/>
              <a:t>手動</a:t>
            </a:r>
            <a:r>
              <a:rPr lang="zh-TW"/>
              <a:t>調整決策變量看看</a:t>
            </a:r>
          </a:p>
        </p:txBody>
      </p:sp>
      <p:sp>
        <p:nvSpPr>
          <p:cNvPr id="909" name="Shape 909"/>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id="910" name="Shape 910"/>
          <p:cNvPicPr preferRelativeResize="0"/>
          <p:nvPr/>
        </p:nvPicPr>
        <p:blipFill rotWithShape="1">
          <a:blip r:embed="rId3">
            <a:alphaModFix/>
          </a:blip>
          <a:srcRect b="0" l="0" r="43113" t="0"/>
          <a:stretch/>
        </p:blipFill>
        <p:spPr>
          <a:xfrm>
            <a:off x="436544" y="1757725"/>
            <a:ext cx="3744124" cy="4762500"/>
          </a:xfrm>
          <a:prstGeom prst="rect">
            <a:avLst/>
          </a:prstGeom>
          <a:noFill/>
          <a:ln>
            <a:noFill/>
          </a:ln>
        </p:spPr>
      </p:pic>
      <p:sp>
        <p:nvSpPr>
          <p:cNvPr id="911" name="Shape 911"/>
          <p:cNvSpPr/>
          <p:nvPr/>
        </p:nvSpPr>
        <p:spPr>
          <a:xfrm>
            <a:off x="1833150" y="4702342"/>
            <a:ext cx="10638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912" name="Shape 912"/>
          <p:cNvSpPr/>
          <p:nvPr/>
        </p:nvSpPr>
        <p:spPr>
          <a:xfrm>
            <a:off x="3113825" y="4457700"/>
            <a:ext cx="773400" cy="763500"/>
          </a:xfrm>
          <a:prstGeom prst="wedgeEllipseCallout">
            <a:avLst>
              <a:gd fmla="val -79138" name="adj1"/>
              <a:gd fmla="val -4424"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4800">
                <a:solidFill>
                  <a:srgbClr val="FFFFFF"/>
                </a:solidFill>
              </a:rPr>
              <a:t>2</a:t>
            </a:r>
          </a:p>
        </p:txBody>
      </p:sp>
      <p:sp>
        <p:nvSpPr>
          <p:cNvPr id="913" name="Shape 913"/>
          <p:cNvSpPr/>
          <p:nvPr/>
        </p:nvSpPr>
        <p:spPr>
          <a:xfrm>
            <a:off x="1833150" y="3469275"/>
            <a:ext cx="19506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914" name="Shape 914"/>
          <p:cNvSpPr/>
          <p:nvPr/>
        </p:nvSpPr>
        <p:spPr>
          <a:xfrm>
            <a:off x="1441550" y="2418525"/>
            <a:ext cx="773400" cy="763500"/>
          </a:xfrm>
          <a:prstGeom prst="wedgeEllipseCallout">
            <a:avLst>
              <a:gd fmla="val 83576" name="adj1"/>
              <a:gd fmla="val 82348"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4800">
                <a:solidFill>
                  <a:srgbClr val="FFFFFF"/>
                </a:solidFill>
              </a:rPr>
              <a:t>1</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pic>
        <p:nvPicPr>
          <p:cNvPr id="920" name="Shape 920"/>
          <p:cNvPicPr preferRelativeResize="0"/>
          <p:nvPr/>
        </p:nvPicPr>
        <p:blipFill rotWithShape="1">
          <a:blip r:embed="rId3">
            <a:alphaModFix/>
          </a:blip>
          <a:srcRect b="5641" l="55707" r="0" t="7303"/>
          <a:stretch/>
        </p:blipFill>
        <p:spPr>
          <a:xfrm>
            <a:off x="177350" y="1334099"/>
            <a:ext cx="2995449" cy="5481000"/>
          </a:xfrm>
          <a:prstGeom prst="rect">
            <a:avLst/>
          </a:prstGeom>
          <a:noFill/>
          <a:ln>
            <a:noFill/>
          </a:ln>
        </p:spPr>
      </p:pic>
      <p:sp>
        <p:nvSpPr>
          <p:cNvPr id="921" name="Shape 921"/>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922" name="Shape 922"/>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7. 用</a:t>
            </a:r>
            <a:r>
              <a:rPr lang="zh-TW"/>
              <a:t>Solver計算最佳化解答</a:t>
            </a:r>
          </a:p>
        </p:txBody>
      </p:sp>
      <p:sp>
        <p:nvSpPr>
          <p:cNvPr id="923" name="Shape 923"/>
          <p:cNvSpPr txBox="1"/>
          <p:nvPr>
            <p:ph idx="3" type="subTitle"/>
          </p:nvPr>
        </p:nvSpPr>
        <p:spPr>
          <a:xfrm>
            <a:off x="24200" y="6583675"/>
            <a:ext cx="8052000" cy="2742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924" name="Shape 924"/>
          <p:cNvSpPr/>
          <p:nvPr/>
        </p:nvSpPr>
        <p:spPr>
          <a:xfrm>
            <a:off x="422700" y="6129352"/>
            <a:ext cx="1359300" cy="3735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925" name="Shape 925"/>
          <p:cNvSpPr/>
          <p:nvPr/>
        </p:nvSpPr>
        <p:spPr>
          <a:xfrm flipH="1" rot="5400000">
            <a:off x="234700" y="4703650"/>
            <a:ext cx="1858800" cy="524700"/>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926" name="Shape 926"/>
          <p:cNvPicPr preferRelativeResize="0"/>
          <p:nvPr/>
        </p:nvPicPr>
        <p:blipFill rotWithShape="1">
          <a:blip r:embed="rId4">
            <a:alphaModFix/>
          </a:blip>
          <a:srcRect b="37706" l="0" r="42323" t="0"/>
          <a:stretch/>
        </p:blipFill>
        <p:spPr>
          <a:xfrm>
            <a:off x="4217100" y="1634650"/>
            <a:ext cx="4853086" cy="4879900"/>
          </a:xfrm>
          <a:prstGeom prst="rect">
            <a:avLst/>
          </a:prstGeom>
          <a:noFill/>
          <a:ln>
            <a:noFill/>
          </a:ln>
        </p:spPr>
      </p:pic>
      <p:cxnSp>
        <p:nvCxnSpPr>
          <p:cNvPr id="927" name="Shape 927"/>
          <p:cNvCxnSpPr/>
          <p:nvPr/>
        </p:nvCxnSpPr>
        <p:spPr>
          <a:xfrm>
            <a:off x="3721043" y="2199300"/>
            <a:ext cx="0" cy="4095900"/>
          </a:xfrm>
          <a:prstGeom prst="straightConnector1">
            <a:avLst/>
          </a:prstGeom>
          <a:noFill/>
          <a:ln cap="flat" cmpd="sng" w="9525">
            <a:solidFill>
              <a:srgbClr val="B7B7B7"/>
            </a:solidFill>
            <a:prstDash val="solid"/>
            <a:round/>
            <a:headEnd len="lg" w="lg" type="none"/>
            <a:tailEnd len="lg" w="lg" type="none"/>
          </a:ln>
        </p:spPr>
      </p:cxnSp>
      <p:sp>
        <p:nvSpPr>
          <p:cNvPr id="928" name="Shape 928"/>
          <p:cNvSpPr/>
          <p:nvPr/>
        </p:nvSpPr>
        <p:spPr>
          <a:xfrm flipH="1">
            <a:off x="3072000" y="3927400"/>
            <a:ext cx="1049400" cy="524700"/>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929" name="Shape 929"/>
          <p:cNvSpPr/>
          <p:nvPr/>
        </p:nvSpPr>
        <p:spPr>
          <a:xfrm>
            <a:off x="5872507" y="3790943"/>
            <a:ext cx="2514300" cy="3735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930" name="Shape 930"/>
          <p:cNvSpPr/>
          <p:nvPr/>
        </p:nvSpPr>
        <p:spPr>
          <a:xfrm>
            <a:off x="5872503" y="5302750"/>
            <a:ext cx="1359300" cy="3735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931" name="Shape 931"/>
          <p:cNvSpPr/>
          <p:nvPr/>
        </p:nvSpPr>
        <p:spPr>
          <a:xfrm>
            <a:off x="7161775" y="2407050"/>
            <a:ext cx="1542300" cy="894000"/>
          </a:xfrm>
          <a:prstGeom prst="wedgeRoundRectCallout">
            <a:avLst>
              <a:gd fmla="val 3137" name="adj1"/>
              <a:gd fmla="val 89980"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最佳</a:t>
            </a:r>
          </a:p>
          <a:p>
            <a:pPr lvl="0" rtl="0" algn="ctr">
              <a:spcBef>
                <a:spcPts val="0"/>
              </a:spcBef>
              <a:buNone/>
            </a:pPr>
            <a:r>
              <a:rPr lang="zh-TW" sz="2400">
                <a:solidFill>
                  <a:srgbClr val="FFFFFF"/>
                </a:solidFill>
              </a:rPr>
              <a:t>生產組合</a:t>
            </a:r>
          </a:p>
        </p:txBody>
      </p:sp>
      <p:sp>
        <p:nvSpPr>
          <p:cNvPr id="932" name="Shape 932"/>
          <p:cNvSpPr/>
          <p:nvPr/>
        </p:nvSpPr>
        <p:spPr>
          <a:xfrm>
            <a:off x="7626575" y="5135075"/>
            <a:ext cx="1204200" cy="894000"/>
          </a:xfrm>
          <a:prstGeom prst="wedgeRoundRectCallout">
            <a:avLst>
              <a:gd fmla="val -77354" name="adj1"/>
              <a:gd fmla="val -17883"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最佳</a:t>
            </a:r>
          </a:p>
          <a:p>
            <a:pPr lvl="0" rtl="0" algn="ctr">
              <a:spcBef>
                <a:spcPts val="0"/>
              </a:spcBef>
              <a:buNone/>
            </a:pPr>
            <a:r>
              <a:rPr lang="zh-TW" sz="2400">
                <a:solidFill>
                  <a:srgbClr val="FFFFFF"/>
                </a:solidFill>
              </a:rPr>
              <a:t>總利潤</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pic>
        <p:nvPicPr>
          <p:cNvPr id="938" name="Shape 938"/>
          <p:cNvPicPr preferRelativeResize="0"/>
          <p:nvPr/>
        </p:nvPicPr>
        <p:blipFill>
          <a:blip r:embed="rId3">
            <a:alphaModFix/>
          </a:blip>
          <a:stretch>
            <a:fillRect/>
          </a:stretch>
        </p:blipFill>
        <p:spPr>
          <a:xfrm>
            <a:off x="3258200" y="1797162"/>
            <a:ext cx="5409599" cy="4683625"/>
          </a:xfrm>
          <a:prstGeom prst="rect">
            <a:avLst/>
          </a:prstGeom>
          <a:noFill/>
          <a:ln>
            <a:noFill/>
          </a:ln>
        </p:spPr>
      </p:pic>
      <p:sp>
        <p:nvSpPr>
          <p:cNvPr id="939" name="Shape 939"/>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940" name="Shape 940"/>
          <p:cNvSpPr txBox="1"/>
          <p:nvPr>
            <p:ph type="title"/>
          </p:nvPr>
        </p:nvSpPr>
        <p:spPr>
          <a:xfrm>
            <a:off x="3258150" y="169425"/>
            <a:ext cx="5409600" cy="1243800"/>
          </a:xfrm>
          <a:prstGeom prst="rect">
            <a:avLst/>
          </a:prstGeom>
        </p:spPr>
        <p:txBody>
          <a:bodyPr anchorCtr="0" anchor="b" bIns="91425" lIns="91425" rIns="91425" wrap="square" tIns="91425">
            <a:noAutofit/>
          </a:bodyPr>
          <a:lstStyle/>
          <a:p>
            <a:pPr lvl="0" rtl="0">
              <a:spcBef>
                <a:spcPts val="0"/>
              </a:spcBef>
              <a:buNone/>
            </a:pPr>
            <a:r>
              <a:rPr lang="zh-TW">
                <a:solidFill>
                  <a:schemeClr val="dk1"/>
                </a:solidFill>
              </a:rPr>
              <a:t>W08-a. 如何生產玩具才會最賺錢？</a:t>
            </a:r>
            <a:r>
              <a:rPr lang="zh-TW" sz="3600">
                <a:solidFill>
                  <a:schemeClr val="dk1"/>
                </a:solidFill>
              </a:rPr>
              <a:t>(條件1+2)</a:t>
            </a:r>
          </a:p>
        </p:txBody>
      </p:sp>
      <p:sp>
        <p:nvSpPr>
          <p:cNvPr id="941" name="Shape 941"/>
          <p:cNvSpPr txBox="1"/>
          <p:nvPr>
            <p:ph idx="2" type="title"/>
          </p:nvPr>
        </p:nvSpPr>
        <p:spPr>
          <a:xfrm>
            <a:off x="595650" y="2210400"/>
            <a:ext cx="1716600" cy="657000"/>
          </a:xfrm>
          <a:prstGeom prst="rect">
            <a:avLst/>
          </a:prstGeom>
        </p:spPr>
        <p:txBody>
          <a:bodyPr anchorCtr="0" anchor="ctr" bIns="91425" lIns="91425" rIns="91425" wrap="square" tIns="91425">
            <a:noAutofit/>
          </a:bodyPr>
          <a:lstStyle/>
          <a:p>
            <a:pPr lvl="0">
              <a:spcBef>
                <a:spcPts val="0"/>
              </a:spcBef>
              <a:buNone/>
            </a:pPr>
            <a:r>
              <a:rPr lang="zh-TW"/>
              <a:t>上機實作</a:t>
            </a:r>
          </a:p>
        </p:txBody>
      </p:sp>
      <p:pic>
        <p:nvPicPr>
          <p:cNvPr id="942" name="Shape 942"/>
          <p:cNvPicPr preferRelativeResize="0"/>
          <p:nvPr/>
        </p:nvPicPr>
        <p:blipFill>
          <a:blip r:embed="rId4">
            <a:alphaModFix/>
          </a:blip>
          <a:stretch>
            <a:fillRect/>
          </a:stretch>
        </p:blipFill>
        <p:spPr>
          <a:xfrm>
            <a:off x="2574975" y="1175350"/>
            <a:ext cx="1422675" cy="1422675"/>
          </a:xfrm>
          <a:prstGeom prst="rect">
            <a:avLst/>
          </a:prstGeom>
          <a:noFill/>
          <a:ln>
            <a:noFill/>
          </a:ln>
        </p:spPr>
      </p:pic>
      <p:sp>
        <p:nvSpPr>
          <p:cNvPr id="943" name="Shape 943"/>
          <p:cNvSpPr/>
          <p:nvPr/>
        </p:nvSpPr>
        <p:spPr>
          <a:xfrm>
            <a:off x="6336200" y="3306000"/>
            <a:ext cx="1997700" cy="2700900"/>
          </a:xfrm>
          <a:prstGeom prst="roundRect">
            <a:avLst>
              <a:gd fmla="val 4558"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944" name="Shape 944"/>
          <p:cNvSpPr/>
          <p:nvPr/>
        </p:nvSpPr>
        <p:spPr>
          <a:xfrm>
            <a:off x="6812850" y="2458625"/>
            <a:ext cx="1854900" cy="521400"/>
          </a:xfrm>
          <a:prstGeom prst="wedgeRoundRectCallout">
            <a:avLst>
              <a:gd fmla="val -18434" name="adj1"/>
              <a:gd fmla="val 78844"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Solver設定</a:t>
            </a:r>
          </a:p>
        </p:txBody>
      </p:sp>
      <p:sp>
        <p:nvSpPr>
          <p:cNvPr id="945" name="Shape 945"/>
          <p:cNvSpPr/>
          <p:nvPr/>
        </p:nvSpPr>
        <p:spPr>
          <a:xfrm>
            <a:off x="4400273" y="4053672"/>
            <a:ext cx="1669800" cy="2031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946" name="Shape 946"/>
          <p:cNvSpPr/>
          <p:nvPr/>
        </p:nvSpPr>
        <p:spPr>
          <a:xfrm>
            <a:off x="4791771" y="4980025"/>
            <a:ext cx="886800" cy="2619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947" name="Shape 947"/>
          <p:cNvSpPr/>
          <p:nvPr/>
        </p:nvSpPr>
        <p:spPr>
          <a:xfrm>
            <a:off x="1728887" y="3776175"/>
            <a:ext cx="1542300" cy="894000"/>
          </a:xfrm>
          <a:prstGeom prst="wedgeRoundRectCallout">
            <a:avLst>
              <a:gd fmla="val 119374" name="adj1"/>
              <a:gd fmla="val -10422"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最佳</a:t>
            </a:r>
          </a:p>
          <a:p>
            <a:pPr lvl="0" rtl="0" algn="ctr">
              <a:spcBef>
                <a:spcPts val="0"/>
              </a:spcBef>
              <a:buNone/>
            </a:pPr>
            <a:r>
              <a:rPr lang="zh-TW" sz="2400">
                <a:solidFill>
                  <a:srgbClr val="FFFFFF"/>
                </a:solidFill>
              </a:rPr>
              <a:t>生產組合</a:t>
            </a:r>
          </a:p>
        </p:txBody>
      </p:sp>
      <p:sp>
        <p:nvSpPr>
          <p:cNvPr id="948" name="Shape 948"/>
          <p:cNvSpPr/>
          <p:nvPr/>
        </p:nvSpPr>
        <p:spPr>
          <a:xfrm>
            <a:off x="2016037" y="5321775"/>
            <a:ext cx="1204200" cy="894000"/>
          </a:xfrm>
          <a:prstGeom prst="wedgeRoundRectCallout">
            <a:avLst>
              <a:gd fmla="val 142382" name="adj1"/>
              <a:gd fmla="val -51991"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最佳</a:t>
            </a:r>
          </a:p>
          <a:p>
            <a:pPr lvl="0" rtl="0" algn="ctr">
              <a:spcBef>
                <a:spcPts val="0"/>
              </a:spcBef>
              <a:buNone/>
            </a:pPr>
            <a:r>
              <a:rPr lang="zh-TW" sz="2400">
                <a:solidFill>
                  <a:srgbClr val="FFFFFF"/>
                </a:solidFill>
              </a:rPr>
              <a:t>總利潤</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Shape 954"/>
          <p:cNvSpPr txBox="1"/>
          <p:nvPr>
            <p:ph type="title"/>
          </p:nvPr>
        </p:nvSpPr>
        <p:spPr>
          <a:xfrm>
            <a:off x="476250" y="5179150"/>
            <a:ext cx="8191500" cy="1243800"/>
          </a:xfrm>
          <a:prstGeom prst="rect">
            <a:avLst/>
          </a:prstGeom>
        </p:spPr>
        <p:txBody>
          <a:bodyPr anchorCtr="0" anchor="ctr" bIns="91425" lIns="91425" rIns="91425" wrap="square" tIns="91425">
            <a:noAutofit/>
          </a:bodyPr>
          <a:lstStyle/>
          <a:p>
            <a:pPr lvl="0">
              <a:spcBef>
                <a:spcPts val="0"/>
              </a:spcBef>
              <a:buNone/>
            </a:pPr>
            <a:r>
              <a:rPr lang="zh-TW"/>
              <a:t>這種題目，</a:t>
            </a:r>
          </a:p>
          <a:p>
            <a:pPr lvl="0">
              <a:spcBef>
                <a:spcPts val="0"/>
              </a:spcBef>
              <a:buNone/>
            </a:pPr>
            <a:r>
              <a:rPr lang="zh-TW"/>
              <a:t>我用心算就知道最佳解答了啊？</a:t>
            </a:r>
          </a:p>
        </p:txBody>
      </p:sp>
      <p:sp>
        <p:nvSpPr>
          <p:cNvPr id="955" name="Shape 955"/>
          <p:cNvSpPr txBox="1"/>
          <p:nvPr>
            <p:ph idx="1" type="subTitle"/>
          </p:nvPr>
        </p:nvSpPr>
        <p:spPr>
          <a:xfrm>
            <a:off x="24200" y="6583675"/>
            <a:ext cx="8286000" cy="274200"/>
          </a:xfrm>
          <a:prstGeom prst="rect">
            <a:avLst/>
          </a:prstGeom>
        </p:spPr>
        <p:txBody>
          <a:bodyPr anchorCtr="0" anchor="ctr" bIns="91425" lIns="91425" rIns="91425" wrap="square" tIns="91425">
            <a:noAutofit/>
          </a:bodyPr>
          <a:lstStyle/>
          <a:p>
            <a:pPr lvl="0">
              <a:spcBef>
                <a:spcPts val="0"/>
              </a:spcBef>
              <a:buNone/>
            </a:pPr>
            <a:r>
              <a:rPr lang="zh-TW"/>
              <a:t>你太甜了！ https://goo.gl/2JI2sd</a:t>
            </a:r>
          </a:p>
        </p:txBody>
      </p:sp>
      <p:sp>
        <p:nvSpPr>
          <p:cNvPr id="956" name="Shape 956"/>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pic>
        <p:nvPicPr>
          <p:cNvPr id="957" name="Shape 957"/>
          <p:cNvPicPr preferRelativeResize="0"/>
          <p:nvPr/>
        </p:nvPicPr>
        <p:blipFill>
          <a:blip r:embed="rId3">
            <a:alphaModFix/>
          </a:blip>
          <a:stretch>
            <a:fillRect/>
          </a:stretch>
        </p:blipFill>
        <p:spPr>
          <a:xfrm>
            <a:off x="2192600" y="940350"/>
            <a:ext cx="4758800" cy="41472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Shape 963"/>
          <p:cNvSpPr txBox="1"/>
          <p:nvPr>
            <p:ph type="title"/>
          </p:nvPr>
        </p:nvSpPr>
        <p:spPr>
          <a:xfrm>
            <a:off x="476250" y="5057425"/>
            <a:ext cx="8191500" cy="583500"/>
          </a:xfrm>
          <a:prstGeom prst="rect">
            <a:avLst/>
          </a:prstGeom>
        </p:spPr>
        <p:txBody>
          <a:bodyPr anchorCtr="0" anchor="t" bIns="91425" lIns="91425" rIns="91425" wrap="square" tIns="91425">
            <a:noAutofit/>
          </a:bodyPr>
          <a:lstStyle/>
          <a:p>
            <a:pPr lvl="0">
              <a:spcBef>
                <a:spcPts val="0"/>
              </a:spcBef>
              <a:buNone/>
            </a:pPr>
            <a:r>
              <a:rPr lang="zh-TW">
                <a:solidFill>
                  <a:schemeClr val="dk1"/>
                </a:solidFill>
              </a:rPr>
              <a:t>實作：規劃求解(條件1+2)</a:t>
            </a:r>
          </a:p>
        </p:txBody>
      </p:sp>
      <p:sp>
        <p:nvSpPr>
          <p:cNvPr id="964" name="Shape 964"/>
          <p:cNvSpPr txBox="1"/>
          <p:nvPr>
            <p:ph idx="1" type="subTitle"/>
          </p:nvPr>
        </p:nvSpPr>
        <p:spPr>
          <a:xfrm>
            <a:off x="476250" y="4074450"/>
            <a:ext cx="5050800" cy="879600"/>
          </a:xfrm>
          <a:prstGeom prst="rect">
            <a:avLst/>
          </a:prstGeom>
        </p:spPr>
        <p:txBody>
          <a:bodyPr anchorCtr="0" anchor="b" bIns="91425" lIns="91425" rIns="91425" wrap="square" tIns="91425">
            <a:noAutofit/>
          </a:bodyPr>
          <a:lstStyle/>
          <a:p>
            <a:pPr indent="0" lvl="0" marL="0">
              <a:spcBef>
                <a:spcPts val="0"/>
              </a:spcBef>
              <a:buNone/>
            </a:pPr>
            <a:r>
              <a:rPr lang="zh-TW"/>
              <a:t>Part 4</a:t>
            </a:r>
          </a:p>
        </p:txBody>
      </p:sp>
      <p:sp>
        <p:nvSpPr>
          <p:cNvPr id="965" name="Shape 965"/>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966" name="Shape 966"/>
          <p:cNvSpPr/>
          <p:nvPr/>
        </p:nvSpPr>
        <p:spPr>
          <a:xfrm rot="900241">
            <a:off x="5947688" y="4344097"/>
            <a:ext cx="1128679" cy="577074"/>
          </a:xfrm>
          <a:prstGeom prst="wedgeRoundRectCallout">
            <a:avLst>
              <a:gd fmla="val -25262" name="adj1"/>
              <a:gd fmla="val 100499"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3200">
                <a:solidFill>
                  <a:srgbClr val="FFFFFF"/>
                </a:solidFill>
              </a:rPr>
              <a:t>BUT</a:t>
            </a:r>
          </a:p>
        </p:txBody>
      </p:sp>
      <p:sp>
        <p:nvSpPr>
          <p:cNvPr id="967" name="Shape 967"/>
          <p:cNvSpPr txBox="1"/>
          <p:nvPr/>
        </p:nvSpPr>
        <p:spPr>
          <a:xfrm rot="901143">
            <a:off x="1873998" y="3741171"/>
            <a:ext cx="4080801" cy="400311"/>
          </a:xfrm>
          <a:prstGeom prst="rect">
            <a:avLst/>
          </a:prstGeom>
          <a:noFill/>
          <a:ln>
            <a:noFill/>
          </a:ln>
        </p:spPr>
        <p:txBody>
          <a:bodyPr anchorCtr="0" anchor="ctr" bIns="91425" lIns="91425" rIns="91425" wrap="square" tIns="91425">
            <a:noAutofit/>
          </a:bodyPr>
          <a:lstStyle/>
          <a:p>
            <a:pPr lvl="0" rtl="0" algn="r">
              <a:lnSpc>
                <a:spcPct val="115000"/>
              </a:lnSpc>
              <a:spcBef>
                <a:spcPts val="0"/>
              </a:spcBef>
              <a:buNone/>
            </a:pPr>
            <a:r>
              <a:rPr lang="zh-TW" sz="3200"/>
              <a:t>人生總是會有新的</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Shape 973"/>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974" name="Shape 974"/>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規劃求解問題：</a:t>
            </a:r>
            <a:r>
              <a:rPr lang="zh-TW"/>
              <a:t>新的</a:t>
            </a:r>
            <a:r>
              <a:rPr lang="zh-TW"/>
              <a:t>限制條件</a:t>
            </a:r>
          </a:p>
        </p:txBody>
      </p:sp>
      <p:sp>
        <p:nvSpPr>
          <p:cNvPr id="975" name="Shape 975"/>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976" name="Shape 976"/>
          <p:cNvSpPr txBox="1"/>
          <p:nvPr>
            <p:ph idx="1" type="body"/>
          </p:nvPr>
        </p:nvSpPr>
        <p:spPr>
          <a:xfrm>
            <a:off x="476250" y="1783075"/>
            <a:ext cx="8191500" cy="4711800"/>
          </a:xfrm>
          <a:prstGeom prst="rect">
            <a:avLst/>
          </a:prstGeom>
        </p:spPr>
        <p:txBody>
          <a:bodyPr anchorCtr="0" anchor="t" bIns="91425" lIns="91425" rIns="91425" wrap="square" tIns="91425">
            <a:noAutofit/>
          </a:bodyPr>
          <a:lstStyle/>
          <a:p>
            <a:pPr indent="-228600" lvl="0" marL="457200">
              <a:spcBef>
                <a:spcPts val="0"/>
              </a:spcBef>
            </a:pPr>
            <a:r>
              <a:rPr lang="zh-TW"/>
              <a:t>我們塑膠玩具工廠正在煩惱到底下個月要生產多少的塑膠小鴨跟塑膠魚？</a:t>
            </a:r>
          </a:p>
          <a:p>
            <a:pPr indent="-228600" lvl="0" marL="457200">
              <a:spcBef>
                <a:spcPts val="0"/>
              </a:spcBef>
            </a:pPr>
            <a:r>
              <a:rPr lang="zh-TW"/>
              <a:t>我們希望生產的塑膠小鴨跟塑膠魚能夠賺到最佳利潤。</a:t>
            </a:r>
          </a:p>
          <a:p>
            <a:pPr indent="-228600" lvl="0" marL="457200">
              <a:spcBef>
                <a:spcPts val="0"/>
              </a:spcBef>
            </a:pPr>
            <a:r>
              <a:rPr lang="zh-TW"/>
              <a:t>每隻塑膠小鴨的利潤是5元，每隻魚的利潤是4元。</a:t>
            </a:r>
          </a:p>
          <a:p>
            <a:pPr indent="-228600" lvl="0" marL="457200" rtl="0">
              <a:spcBef>
                <a:spcPts val="0"/>
              </a:spcBef>
            </a:pPr>
            <a:r>
              <a:rPr lang="zh-TW"/>
              <a:t>到月底之前，我們有足夠的時間生產400隻小鴨或300隻魚，不能再多了。</a:t>
            </a:r>
          </a:p>
          <a:p>
            <a:pPr indent="-228600" lvl="0" marL="457200">
              <a:spcBef>
                <a:spcPts val="0"/>
              </a:spcBef>
              <a:buClr>
                <a:srgbClr val="FF0000"/>
              </a:buClr>
            </a:pPr>
            <a:r>
              <a:rPr b="1" lang="zh-TW">
                <a:solidFill>
                  <a:srgbClr val="FF0000"/>
                </a:solidFill>
              </a:rPr>
              <a:t>每隻塑膠小鴨要用掉100個的塑膠粒，</a:t>
            </a:r>
            <a:br>
              <a:rPr b="1" lang="zh-TW">
                <a:solidFill>
                  <a:srgbClr val="FF0000"/>
                </a:solidFill>
              </a:rPr>
            </a:br>
            <a:r>
              <a:rPr b="1" lang="zh-TW">
                <a:solidFill>
                  <a:srgbClr val="FF0000"/>
                </a:solidFill>
              </a:rPr>
              <a:t>每隻塑膠魚則會要用掉125個的塑膠粒。</a:t>
            </a:r>
            <a:br>
              <a:rPr b="1" lang="zh-TW">
                <a:solidFill>
                  <a:srgbClr val="FF0000"/>
                </a:solidFill>
              </a:rPr>
            </a:br>
            <a:r>
              <a:rPr b="1" lang="zh-TW">
                <a:solidFill>
                  <a:srgbClr val="FF0000"/>
                </a:solidFill>
              </a:rPr>
              <a:t>我們最多只有50000個塑膠粒而已喔！</a:t>
            </a:r>
          </a:p>
        </p:txBody>
      </p:sp>
      <p:pic>
        <p:nvPicPr>
          <p:cNvPr id="977" name="Shape 977"/>
          <p:cNvPicPr preferRelativeResize="0"/>
          <p:nvPr/>
        </p:nvPicPr>
        <p:blipFill>
          <a:blip r:embed="rId3">
            <a:alphaModFix/>
          </a:blip>
          <a:stretch>
            <a:fillRect/>
          </a:stretch>
        </p:blipFill>
        <p:spPr>
          <a:xfrm>
            <a:off x="6475883" y="4318100"/>
            <a:ext cx="2069400" cy="1551900"/>
          </a:xfrm>
          <a:prstGeom prst="roundRect">
            <a:avLst>
              <a:gd fmla="val 16667" name="adj"/>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sp>
        <p:nvSpPr>
          <p:cNvPr id="983" name="Shape 983"/>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984" name="Shape 984"/>
          <p:cNvSpPr txBox="1"/>
          <p:nvPr>
            <p:ph type="title"/>
          </p:nvPr>
        </p:nvSpPr>
        <p:spPr>
          <a:xfrm>
            <a:off x="3258150" y="169425"/>
            <a:ext cx="5409600" cy="1243800"/>
          </a:xfrm>
          <a:prstGeom prst="rect">
            <a:avLst/>
          </a:prstGeom>
        </p:spPr>
        <p:txBody>
          <a:bodyPr anchorCtr="0" anchor="b" bIns="91425" lIns="91425" rIns="91425" wrap="square" tIns="91425">
            <a:noAutofit/>
          </a:bodyPr>
          <a:lstStyle/>
          <a:p>
            <a:pPr lvl="0">
              <a:spcBef>
                <a:spcPts val="0"/>
              </a:spcBef>
              <a:buNone/>
            </a:pPr>
            <a:r>
              <a:rPr lang="zh-TW">
                <a:solidFill>
                  <a:schemeClr val="dk1"/>
                </a:solidFill>
              </a:rPr>
              <a:t>W08-b. 如何生產玩具才會最賺錢？</a:t>
            </a:r>
            <a:r>
              <a:rPr lang="zh-TW" sz="3600">
                <a:solidFill>
                  <a:schemeClr val="dk1"/>
                </a:solidFill>
              </a:rPr>
              <a:t>(條件1+2)</a:t>
            </a:r>
          </a:p>
        </p:txBody>
      </p:sp>
      <p:sp>
        <p:nvSpPr>
          <p:cNvPr id="985" name="Shape 985"/>
          <p:cNvSpPr txBox="1"/>
          <p:nvPr>
            <p:ph idx="1" type="body"/>
          </p:nvPr>
        </p:nvSpPr>
        <p:spPr>
          <a:xfrm>
            <a:off x="3258200" y="1783075"/>
            <a:ext cx="5409600" cy="4711800"/>
          </a:xfrm>
          <a:prstGeom prst="rect">
            <a:avLst/>
          </a:prstGeom>
        </p:spPr>
        <p:txBody>
          <a:bodyPr anchorCtr="0" anchor="t" bIns="91425" lIns="91425" rIns="91425" wrap="square" tIns="91425">
            <a:noAutofit/>
          </a:bodyPr>
          <a:lstStyle/>
          <a:p>
            <a:pPr indent="-228600" lvl="0" marL="457200" rtl="0">
              <a:spcBef>
                <a:spcPts val="0"/>
              </a:spcBef>
              <a:spcAft>
                <a:spcPts val="1000"/>
              </a:spcAft>
              <a:buAutoNum type="arabicPeriod"/>
            </a:pPr>
            <a:r>
              <a:rPr lang="zh-TW"/>
              <a:t>繼續W06-a的進度：建立副本</a:t>
            </a:r>
          </a:p>
          <a:p>
            <a:pPr indent="-228600" lvl="0" marL="457200" rtl="0">
              <a:spcBef>
                <a:spcPts val="0"/>
              </a:spcBef>
              <a:spcAft>
                <a:spcPts val="1000"/>
              </a:spcAft>
              <a:buAutoNum type="arabicPeriod"/>
            </a:pPr>
            <a:r>
              <a:rPr lang="zh-TW"/>
              <a:t>設定條件</a:t>
            </a:r>
          </a:p>
          <a:p>
            <a:pPr indent="-228600" lvl="0" marL="457200" rtl="0">
              <a:spcBef>
                <a:spcPts val="0"/>
              </a:spcBef>
              <a:spcAft>
                <a:spcPts val="1000"/>
              </a:spcAft>
              <a:buAutoNum type="arabicPeriod"/>
            </a:pPr>
            <a:r>
              <a:rPr lang="zh-TW"/>
              <a:t>Solver設定限制條件</a:t>
            </a:r>
          </a:p>
          <a:p>
            <a:pPr indent="-228600" lvl="0" marL="457200" rtl="0">
              <a:spcBef>
                <a:spcPts val="0"/>
              </a:spcBef>
              <a:spcAft>
                <a:spcPts val="1000"/>
              </a:spcAft>
              <a:buAutoNum type="arabicPeriod"/>
            </a:pPr>
            <a:r>
              <a:rPr lang="zh-TW"/>
              <a:t>用Solver計算最佳化解答</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Shape 991"/>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1. </a:t>
            </a:r>
            <a:r>
              <a:rPr lang="zh-TW"/>
              <a:t>繼續W06-a的進度：建立副本</a:t>
            </a:r>
          </a:p>
        </p:txBody>
      </p:sp>
      <p:sp>
        <p:nvSpPr>
          <p:cNvPr id="992" name="Shape 992"/>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993" name="Shape 993"/>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a:spcBef>
                <a:spcPts val="0"/>
              </a:spcBef>
              <a:buNone/>
            </a:pPr>
            <a:r>
              <a:t/>
            </a:r>
            <a:endParaRPr/>
          </a:p>
        </p:txBody>
      </p:sp>
      <p:pic>
        <p:nvPicPr>
          <p:cNvPr id="994" name="Shape 994"/>
          <p:cNvPicPr preferRelativeResize="0"/>
          <p:nvPr/>
        </p:nvPicPr>
        <p:blipFill>
          <a:blip r:embed="rId3">
            <a:alphaModFix/>
          </a:blip>
          <a:stretch>
            <a:fillRect/>
          </a:stretch>
        </p:blipFill>
        <p:spPr>
          <a:xfrm>
            <a:off x="1960075" y="1797162"/>
            <a:ext cx="5409599" cy="46836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pic>
        <p:nvPicPr>
          <p:cNvPr id="1000" name="Shape 1000"/>
          <p:cNvPicPr preferRelativeResize="0"/>
          <p:nvPr/>
        </p:nvPicPr>
        <p:blipFill rotWithShape="1">
          <a:blip r:embed="rId3">
            <a:alphaModFix/>
          </a:blip>
          <a:srcRect b="0" l="0" r="48156" t="13606"/>
          <a:stretch/>
        </p:blipFill>
        <p:spPr>
          <a:xfrm>
            <a:off x="636800" y="1709800"/>
            <a:ext cx="4359624" cy="4843400"/>
          </a:xfrm>
          <a:prstGeom prst="rect">
            <a:avLst/>
          </a:prstGeom>
          <a:noFill/>
          <a:ln>
            <a:noFill/>
          </a:ln>
        </p:spPr>
      </p:pic>
      <p:sp>
        <p:nvSpPr>
          <p:cNvPr id="1001" name="Shape 1001"/>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rtl="0">
              <a:spcBef>
                <a:spcPts val="0"/>
              </a:spcBef>
              <a:buNone/>
            </a:pPr>
            <a:r>
              <a:rPr lang="zh-TW"/>
              <a:t>2. </a:t>
            </a:r>
            <a:r>
              <a:rPr lang="zh-TW"/>
              <a:t>設定條件 (1/3)</a:t>
            </a:r>
          </a:p>
        </p:txBody>
      </p:sp>
      <p:sp>
        <p:nvSpPr>
          <p:cNvPr id="1002" name="Shape 1002"/>
          <p:cNvSpPr txBox="1"/>
          <p:nvPr>
            <p:ph idx="1" type="body"/>
          </p:nvPr>
        </p:nvSpPr>
        <p:spPr>
          <a:xfrm>
            <a:off x="5057875" y="1783075"/>
            <a:ext cx="3609600" cy="4711800"/>
          </a:xfrm>
          <a:prstGeom prst="rect">
            <a:avLst/>
          </a:prstGeom>
        </p:spPr>
        <p:txBody>
          <a:bodyPr anchorCtr="0" anchor="ctr" bIns="91425" lIns="91425" rIns="91425" wrap="square" tIns="91425">
            <a:noAutofit/>
          </a:bodyPr>
          <a:lstStyle/>
          <a:p>
            <a:pPr indent="-228600" lvl="0" marL="457200" rtl="0">
              <a:spcBef>
                <a:spcPts val="0"/>
              </a:spcBef>
              <a:buAutoNum type="arabicPeriod"/>
            </a:pPr>
            <a:r>
              <a:rPr lang="zh-TW"/>
              <a:t>設定限制條件的名稱：「單位塑膠粒(個)」</a:t>
            </a:r>
          </a:p>
          <a:p>
            <a:pPr indent="-228600" lvl="0" marL="457200" rtl="0">
              <a:spcBef>
                <a:spcPts val="0"/>
              </a:spcBef>
              <a:buAutoNum type="arabicPeriod"/>
            </a:pPr>
            <a:r>
              <a:rPr lang="zh-TW"/>
              <a:t>按照規劃求解問題，填寫限制：</a:t>
            </a:r>
          </a:p>
          <a:p>
            <a:pPr indent="-228600" lvl="1" marL="914400" rtl="0">
              <a:spcBef>
                <a:spcPts val="0"/>
              </a:spcBef>
              <a:buAutoNum type="alphaLcPeriod"/>
            </a:pPr>
            <a:r>
              <a:rPr lang="zh-TW"/>
              <a:t>塑膠小鴨：100</a:t>
            </a:r>
          </a:p>
          <a:p>
            <a:pPr indent="-228600" lvl="1" marL="914400" rtl="0">
              <a:spcBef>
                <a:spcPts val="0"/>
              </a:spcBef>
              <a:buAutoNum type="alphaLcPeriod"/>
            </a:pPr>
            <a:r>
              <a:rPr lang="zh-TW"/>
              <a:t>塑膠魚：125</a:t>
            </a:r>
          </a:p>
        </p:txBody>
      </p:sp>
      <p:sp>
        <p:nvSpPr>
          <p:cNvPr id="1003" name="Shape 1003"/>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004" name="Shape 1004"/>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1005" name="Shape 1005"/>
          <p:cNvSpPr/>
          <p:nvPr/>
        </p:nvSpPr>
        <p:spPr>
          <a:xfrm>
            <a:off x="1110600" y="4975600"/>
            <a:ext cx="14367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06" name="Shape 1006"/>
          <p:cNvSpPr/>
          <p:nvPr/>
        </p:nvSpPr>
        <p:spPr>
          <a:xfrm>
            <a:off x="719000" y="4165000"/>
            <a:ext cx="530100" cy="523200"/>
          </a:xfrm>
          <a:prstGeom prst="wedgeEllipseCallout">
            <a:avLst>
              <a:gd fmla="val 83576" name="adj1"/>
              <a:gd fmla="val 82348"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3200">
                <a:solidFill>
                  <a:srgbClr val="FFFFFF"/>
                </a:solidFill>
              </a:rPr>
              <a:t>1</a:t>
            </a:r>
          </a:p>
        </p:txBody>
      </p:sp>
      <p:sp>
        <p:nvSpPr>
          <p:cNvPr id="1007" name="Shape 1007"/>
          <p:cNvSpPr/>
          <p:nvPr/>
        </p:nvSpPr>
        <p:spPr>
          <a:xfrm>
            <a:off x="2547300" y="4975600"/>
            <a:ext cx="23391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08" name="Shape 1008"/>
          <p:cNvSpPr/>
          <p:nvPr/>
        </p:nvSpPr>
        <p:spPr>
          <a:xfrm>
            <a:off x="1113050" y="5249800"/>
            <a:ext cx="14367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09" name="Shape 1009"/>
          <p:cNvSpPr/>
          <p:nvPr/>
        </p:nvSpPr>
        <p:spPr>
          <a:xfrm>
            <a:off x="2547300" y="5249800"/>
            <a:ext cx="12369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10" name="Shape 1010"/>
          <p:cNvSpPr/>
          <p:nvPr/>
        </p:nvSpPr>
        <p:spPr>
          <a:xfrm>
            <a:off x="2547300" y="5524000"/>
            <a:ext cx="12369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11" name="Shape 1011"/>
          <p:cNvSpPr/>
          <p:nvPr/>
        </p:nvSpPr>
        <p:spPr>
          <a:xfrm>
            <a:off x="1113050" y="5537200"/>
            <a:ext cx="14367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12" name="Shape 1012"/>
          <p:cNvSpPr/>
          <p:nvPr/>
        </p:nvSpPr>
        <p:spPr>
          <a:xfrm>
            <a:off x="327100" y="5014000"/>
            <a:ext cx="530100" cy="523200"/>
          </a:xfrm>
          <a:prstGeom prst="wedgeEllipseCallout">
            <a:avLst>
              <a:gd fmla="val 83762" name="adj1"/>
              <a:gd fmla="val 15453"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3200">
                <a:solidFill>
                  <a:srgbClr val="FFFFFF"/>
                </a:solidFill>
              </a:rPr>
              <a:t>3</a:t>
            </a:r>
          </a:p>
        </p:txBody>
      </p:sp>
      <p:sp>
        <p:nvSpPr>
          <p:cNvPr id="1013" name="Shape 1013"/>
          <p:cNvSpPr/>
          <p:nvPr/>
        </p:nvSpPr>
        <p:spPr>
          <a:xfrm>
            <a:off x="327100" y="5742825"/>
            <a:ext cx="530100" cy="523200"/>
          </a:xfrm>
          <a:prstGeom prst="wedgeEllipseCallout">
            <a:avLst>
              <a:gd fmla="val 115233" name="adj1"/>
              <a:gd fmla="val -55036"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3200">
                <a:solidFill>
                  <a:srgbClr val="FFFFFF"/>
                </a:solidFill>
              </a:rPr>
              <a:t>5</a:t>
            </a:r>
          </a:p>
        </p:txBody>
      </p:sp>
      <p:sp>
        <p:nvSpPr>
          <p:cNvPr id="1014" name="Shape 1014"/>
          <p:cNvSpPr/>
          <p:nvPr/>
        </p:nvSpPr>
        <p:spPr>
          <a:xfrm>
            <a:off x="2952625" y="5929337"/>
            <a:ext cx="530100" cy="523200"/>
          </a:xfrm>
          <a:prstGeom prst="wedgeEllipseCallout">
            <a:avLst>
              <a:gd fmla="val 29098" name="adj1"/>
              <a:gd fmla="val -85653"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3200">
                <a:solidFill>
                  <a:srgbClr val="FFFFFF"/>
                </a:solidFill>
              </a:rPr>
              <a:t>6</a:t>
            </a:r>
          </a:p>
        </p:txBody>
      </p:sp>
      <p:sp>
        <p:nvSpPr>
          <p:cNvPr id="1015" name="Shape 1015"/>
          <p:cNvSpPr/>
          <p:nvPr/>
        </p:nvSpPr>
        <p:spPr>
          <a:xfrm>
            <a:off x="4208325" y="5399487"/>
            <a:ext cx="530100" cy="523200"/>
          </a:xfrm>
          <a:prstGeom prst="wedgeEllipseCallout">
            <a:avLst>
              <a:gd fmla="val -134894" name="adj1"/>
              <a:gd fmla="val -41444"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3200">
                <a:solidFill>
                  <a:srgbClr val="FFFFFF"/>
                </a:solidFill>
              </a:rPr>
              <a:t>4</a:t>
            </a:r>
          </a:p>
        </p:txBody>
      </p:sp>
      <p:sp>
        <p:nvSpPr>
          <p:cNvPr id="1016" name="Shape 1016"/>
          <p:cNvSpPr/>
          <p:nvPr/>
        </p:nvSpPr>
        <p:spPr>
          <a:xfrm>
            <a:off x="3854900" y="4164987"/>
            <a:ext cx="530100" cy="523200"/>
          </a:xfrm>
          <a:prstGeom prst="wedgeEllipseCallout">
            <a:avLst>
              <a:gd fmla="val -13559" name="adj1"/>
              <a:gd fmla="val 107232"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3200">
                <a:solidFill>
                  <a:srgbClr val="FFFFFF"/>
                </a:solidFill>
              </a:rPr>
              <a:t>2</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p:nvPr/>
        </p:nvSpPr>
        <p:spPr>
          <a:xfrm>
            <a:off x="3128000" y="2138825"/>
            <a:ext cx="2888100" cy="763500"/>
          </a:xfrm>
          <a:prstGeom prst="roundRect">
            <a:avLst>
              <a:gd fmla="val 16667" name="adj"/>
            </a:avLst>
          </a:prstGeom>
          <a:solidFill>
            <a:srgbClr val="FFFFFF"/>
          </a:solidFill>
          <a:ln cap="flat" cmpd="sng" w="38100">
            <a:solidFill>
              <a:srgbClr val="274E1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3200"/>
              <a:t>塑膠玩具工廠</a:t>
            </a:r>
          </a:p>
        </p:txBody>
      </p:sp>
      <p:sp>
        <p:nvSpPr>
          <p:cNvPr id="247" name="Shape 247"/>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248" name="Shape 248"/>
          <p:cNvSpPr txBox="1"/>
          <p:nvPr>
            <p:ph idx="1" type="subTitle"/>
          </p:nvPr>
        </p:nvSpPr>
        <p:spPr>
          <a:xfrm>
            <a:off x="24200" y="6583675"/>
            <a:ext cx="8270100" cy="2742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249" name="Shape 249"/>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如何生產最賺？</a:t>
            </a:r>
          </a:p>
        </p:txBody>
      </p:sp>
      <p:pic>
        <p:nvPicPr>
          <p:cNvPr id="250" name="Shape 250"/>
          <p:cNvPicPr preferRelativeResize="0"/>
          <p:nvPr/>
        </p:nvPicPr>
        <p:blipFill>
          <a:blip r:embed="rId3">
            <a:alphaModFix/>
          </a:blip>
          <a:stretch>
            <a:fillRect/>
          </a:stretch>
        </p:blipFill>
        <p:spPr>
          <a:xfrm>
            <a:off x="857238" y="2026962"/>
            <a:ext cx="1831111" cy="2033699"/>
          </a:xfrm>
          <a:prstGeom prst="rect">
            <a:avLst/>
          </a:prstGeom>
          <a:noFill/>
          <a:ln>
            <a:noFill/>
          </a:ln>
        </p:spPr>
      </p:pic>
      <p:pic>
        <p:nvPicPr>
          <p:cNvPr id="251" name="Shape 251"/>
          <p:cNvPicPr preferRelativeResize="0"/>
          <p:nvPr/>
        </p:nvPicPr>
        <p:blipFill>
          <a:blip r:embed="rId4">
            <a:alphaModFix/>
          </a:blip>
          <a:stretch>
            <a:fillRect/>
          </a:stretch>
        </p:blipFill>
        <p:spPr>
          <a:xfrm flipH="1">
            <a:off x="6071050" y="1949512"/>
            <a:ext cx="2596701" cy="2033699"/>
          </a:xfrm>
          <a:prstGeom prst="rect">
            <a:avLst/>
          </a:prstGeom>
          <a:noFill/>
          <a:ln>
            <a:noFill/>
          </a:ln>
        </p:spPr>
      </p:pic>
      <p:sp>
        <p:nvSpPr>
          <p:cNvPr id="252" name="Shape 252"/>
          <p:cNvSpPr txBox="1"/>
          <p:nvPr/>
        </p:nvSpPr>
        <p:spPr>
          <a:xfrm>
            <a:off x="857250" y="4322637"/>
            <a:ext cx="2337600" cy="400500"/>
          </a:xfrm>
          <a:prstGeom prst="rect">
            <a:avLst/>
          </a:prstGeom>
          <a:noFill/>
          <a:ln>
            <a:noFill/>
          </a:ln>
        </p:spPr>
        <p:txBody>
          <a:bodyPr anchorCtr="0" anchor="ctr" bIns="91425" lIns="91425" rIns="91425" wrap="square" tIns="91425">
            <a:noAutofit/>
          </a:bodyPr>
          <a:lstStyle/>
          <a:p>
            <a:pPr lvl="0" rtl="0">
              <a:spcBef>
                <a:spcPts val="0"/>
              </a:spcBef>
              <a:buNone/>
            </a:pPr>
            <a:r>
              <a:rPr b="1" lang="zh-TW" sz="3200">
                <a:solidFill>
                  <a:srgbClr val="0000FF"/>
                </a:solidFill>
              </a:rPr>
              <a:t>塑膠小鴨</a:t>
            </a:r>
          </a:p>
          <a:p>
            <a:pPr lvl="0" rtl="0">
              <a:spcBef>
                <a:spcPts val="0"/>
              </a:spcBef>
              <a:buNone/>
            </a:pPr>
            <a:r>
              <a:rPr lang="zh-TW" sz="2400"/>
              <a:t>利潤高, 成本高</a:t>
            </a:r>
          </a:p>
        </p:txBody>
      </p:sp>
      <p:sp>
        <p:nvSpPr>
          <p:cNvPr id="253" name="Shape 253"/>
          <p:cNvSpPr txBox="1"/>
          <p:nvPr/>
        </p:nvSpPr>
        <p:spPr>
          <a:xfrm>
            <a:off x="6200600" y="4322637"/>
            <a:ext cx="2337600" cy="400500"/>
          </a:xfrm>
          <a:prstGeom prst="rect">
            <a:avLst/>
          </a:prstGeom>
          <a:noFill/>
          <a:ln>
            <a:noFill/>
          </a:ln>
        </p:spPr>
        <p:txBody>
          <a:bodyPr anchorCtr="0" anchor="ctr" bIns="91425" lIns="91425" rIns="91425" wrap="square" tIns="91425">
            <a:noAutofit/>
          </a:bodyPr>
          <a:lstStyle/>
          <a:p>
            <a:pPr lvl="0" rtl="0" algn="r">
              <a:spcBef>
                <a:spcPts val="0"/>
              </a:spcBef>
              <a:buNone/>
            </a:pPr>
            <a:r>
              <a:rPr b="1" lang="zh-TW" sz="3200">
                <a:solidFill>
                  <a:srgbClr val="FF0000"/>
                </a:solidFill>
              </a:rPr>
              <a:t>塑</a:t>
            </a:r>
            <a:r>
              <a:rPr b="1" lang="zh-TW" sz="3200">
                <a:solidFill>
                  <a:srgbClr val="FF0000"/>
                </a:solidFill>
              </a:rPr>
              <a:t>膠魚</a:t>
            </a:r>
          </a:p>
          <a:p>
            <a:pPr lvl="0" rtl="0" algn="r">
              <a:spcBef>
                <a:spcPts val="0"/>
              </a:spcBef>
              <a:buNone/>
            </a:pPr>
            <a:r>
              <a:rPr lang="zh-TW" sz="2400"/>
              <a:t>利潤低, </a:t>
            </a:r>
            <a:r>
              <a:rPr lang="zh-TW" sz="2400"/>
              <a:t>成本低</a:t>
            </a:r>
          </a:p>
        </p:txBody>
      </p:sp>
      <p:sp>
        <p:nvSpPr>
          <p:cNvPr id="254" name="Shape 254"/>
          <p:cNvSpPr/>
          <p:nvPr/>
        </p:nvSpPr>
        <p:spPr>
          <a:xfrm>
            <a:off x="4116450" y="3082700"/>
            <a:ext cx="911100" cy="2114699"/>
          </a:xfrm>
          <a:prstGeom prst="downArrow">
            <a:avLst>
              <a:gd fmla="val 50000" name="adj1"/>
              <a:gd fmla="val 50000" name="adj2"/>
            </a:avLst>
          </a:prstGeom>
          <a:solidFill>
            <a:srgbClr val="F4CCCC"/>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55" name="Shape 255"/>
          <p:cNvSpPr txBox="1"/>
          <p:nvPr/>
        </p:nvSpPr>
        <p:spPr>
          <a:xfrm>
            <a:off x="2056550" y="5273012"/>
            <a:ext cx="5031000" cy="760800"/>
          </a:xfrm>
          <a:prstGeom prst="rect">
            <a:avLst/>
          </a:prstGeom>
          <a:noFill/>
          <a:ln>
            <a:noFill/>
          </a:ln>
        </p:spPr>
        <p:txBody>
          <a:bodyPr anchorCtr="0" anchor="t" bIns="91425" lIns="91425" rIns="91425" wrap="square" tIns="91425">
            <a:noAutofit/>
          </a:bodyPr>
          <a:lstStyle/>
          <a:p>
            <a:pPr lvl="0" rtl="0" algn="ctr">
              <a:spcBef>
                <a:spcPts val="0"/>
              </a:spcBef>
              <a:buNone/>
            </a:pPr>
            <a:r>
              <a:rPr b="1" lang="zh-TW" sz="3200">
                <a:solidFill>
                  <a:schemeClr val="dk2"/>
                </a:solidFill>
              </a:rPr>
              <a:t>要生產多少</a:t>
            </a:r>
            <a:r>
              <a:rPr b="1" lang="zh-TW" sz="3200">
                <a:solidFill>
                  <a:srgbClr val="0000FF"/>
                </a:solidFill>
              </a:rPr>
              <a:t>小鴨</a:t>
            </a:r>
            <a:r>
              <a:rPr b="1" lang="zh-TW" sz="3200">
                <a:solidFill>
                  <a:schemeClr val="dk2"/>
                </a:solidFill>
              </a:rPr>
              <a:t>與多少</a:t>
            </a:r>
            <a:r>
              <a:rPr b="1" lang="zh-TW" sz="3200">
                <a:solidFill>
                  <a:srgbClr val="FF0000"/>
                </a:solidFill>
              </a:rPr>
              <a:t>魚</a:t>
            </a:r>
          </a:p>
          <a:p>
            <a:pPr lvl="0" rtl="0" algn="ctr">
              <a:spcBef>
                <a:spcPts val="0"/>
              </a:spcBef>
              <a:buNone/>
            </a:pPr>
            <a:r>
              <a:rPr b="1" lang="zh-TW" sz="3200">
                <a:solidFill>
                  <a:schemeClr val="dk2"/>
                </a:solidFill>
              </a:rPr>
              <a:t>才能賺最多錢？</a:t>
            </a:r>
          </a:p>
        </p:txBody>
      </p:sp>
      <p:pic>
        <p:nvPicPr>
          <p:cNvPr id="256" name="Shape 256"/>
          <p:cNvPicPr preferRelativeResize="0"/>
          <p:nvPr/>
        </p:nvPicPr>
        <p:blipFill>
          <a:blip r:embed="rId5">
            <a:alphaModFix/>
          </a:blip>
          <a:stretch>
            <a:fillRect/>
          </a:stretch>
        </p:blipFill>
        <p:spPr>
          <a:xfrm>
            <a:off x="3887537" y="1061550"/>
            <a:ext cx="1369025" cy="10772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pic>
        <p:nvPicPr>
          <p:cNvPr id="1022" name="Shape 1022"/>
          <p:cNvPicPr preferRelativeResize="0"/>
          <p:nvPr/>
        </p:nvPicPr>
        <p:blipFill rotWithShape="1">
          <a:blip r:embed="rId3">
            <a:alphaModFix/>
          </a:blip>
          <a:srcRect b="0" l="0" r="48156" t="13606"/>
          <a:stretch/>
        </p:blipFill>
        <p:spPr>
          <a:xfrm>
            <a:off x="636800" y="1709800"/>
            <a:ext cx="4359624" cy="4843400"/>
          </a:xfrm>
          <a:prstGeom prst="rect">
            <a:avLst/>
          </a:prstGeom>
          <a:noFill/>
          <a:ln>
            <a:noFill/>
          </a:ln>
        </p:spPr>
      </p:pic>
      <p:sp>
        <p:nvSpPr>
          <p:cNvPr id="1023" name="Shape 1023"/>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rtl="0">
              <a:spcBef>
                <a:spcPts val="0"/>
              </a:spcBef>
              <a:buNone/>
            </a:pPr>
            <a:r>
              <a:rPr lang="zh-TW"/>
              <a:t>2</a:t>
            </a:r>
            <a:r>
              <a:rPr lang="zh-TW"/>
              <a:t>. 設定條件 (2/3)</a:t>
            </a:r>
          </a:p>
        </p:txBody>
      </p:sp>
      <p:sp>
        <p:nvSpPr>
          <p:cNvPr id="1024" name="Shape 1024"/>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zh-TW"/>
              <a:t>‹#›</a:t>
            </a:fld>
          </a:p>
        </p:txBody>
      </p:sp>
      <p:sp>
        <p:nvSpPr>
          <p:cNvPr id="1025" name="Shape 1025"/>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rtl="0">
              <a:spcBef>
                <a:spcPts val="0"/>
              </a:spcBef>
              <a:buNone/>
            </a:pPr>
            <a:r>
              <a:t/>
            </a:r>
            <a:endParaRPr/>
          </a:p>
        </p:txBody>
      </p:sp>
      <p:sp>
        <p:nvSpPr>
          <p:cNvPr id="1026" name="Shape 1026"/>
          <p:cNvSpPr/>
          <p:nvPr/>
        </p:nvSpPr>
        <p:spPr>
          <a:xfrm>
            <a:off x="1110600" y="4975600"/>
            <a:ext cx="14367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27" name="Shape 1027"/>
          <p:cNvSpPr/>
          <p:nvPr/>
        </p:nvSpPr>
        <p:spPr>
          <a:xfrm>
            <a:off x="719000" y="4165000"/>
            <a:ext cx="530100" cy="523200"/>
          </a:xfrm>
          <a:prstGeom prst="wedgeEllipseCallout">
            <a:avLst>
              <a:gd fmla="val 83576" name="adj1"/>
              <a:gd fmla="val 82348"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3200">
                <a:solidFill>
                  <a:srgbClr val="FFFFFF"/>
                </a:solidFill>
              </a:rPr>
              <a:t>1</a:t>
            </a:r>
          </a:p>
        </p:txBody>
      </p:sp>
      <p:sp>
        <p:nvSpPr>
          <p:cNvPr id="1028" name="Shape 1028"/>
          <p:cNvSpPr/>
          <p:nvPr/>
        </p:nvSpPr>
        <p:spPr>
          <a:xfrm>
            <a:off x="2547300" y="4975600"/>
            <a:ext cx="23391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29" name="Shape 1029"/>
          <p:cNvSpPr/>
          <p:nvPr/>
        </p:nvSpPr>
        <p:spPr>
          <a:xfrm>
            <a:off x="1113050" y="5249800"/>
            <a:ext cx="14367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30" name="Shape 1030"/>
          <p:cNvSpPr/>
          <p:nvPr/>
        </p:nvSpPr>
        <p:spPr>
          <a:xfrm>
            <a:off x="2547300" y="5249800"/>
            <a:ext cx="12369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31" name="Shape 1031"/>
          <p:cNvSpPr/>
          <p:nvPr/>
        </p:nvSpPr>
        <p:spPr>
          <a:xfrm>
            <a:off x="2547300" y="5524000"/>
            <a:ext cx="12369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32" name="Shape 1032"/>
          <p:cNvSpPr/>
          <p:nvPr/>
        </p:nvSpPr>
        <p:spPr>
          <a:xfrm>
            <a:off x="1113050" y="5537200"/>
            <a:ext cx="14367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33" name="Shape 1033"/>
          <p:cNvSpPr/>
          <p:nvPr/>
        </p:nvSpPr>
        <p:spPr>
          <a:xfrm>
            <a:off x="327100" y="5014000"/>
            <a:ext cx="530100" cy="523200"/>
          </a:xfrm>
          <a:prstGeom prst="wedgeEllipseCallout">
            <a:avLst>
              <a:gd fmla="val 83762" name="adj1"/>
              <a:gd fmla="val 15453"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3200">
                <a:solidFill>
                  <a:srgbClr val="FFFFFF"/>
                </a:solidFill>
              </a:rPr>
              <a:t>3</a:t>
            </a:r>
          </a:p>
        </p:txBody>
      </p:sp>
      <p:sp>
        <p:nvSpPr>
          <p:cNvPr id="1034" name="Shape 1034"/>
          <p:cNvSpPr/>
          <p:nvPr/>
        </p:nvSpPr>
        <p:spPr>
          <a:xfrm>
            <a:off x="327100" y="5742825"/>
            <a:ext cx="530100" cy="523200"/>
          </a:xfrm>
          <a:prstGeom prst="wedgeEllipseCallout">
            <a:avLst>
              <a:gd fmla="val 115233" name="adj1"/>
              <a:gd fmla="val -55036"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3200">
                <a:solidFill>
                  <a:srgbClr val="FFFFFF"/>
                </a:solidFill>
              </a:rPr>
              <a:t>5</a:t>
            </a:r>
          </a:p>
        </p:txBody>
      </p:sp>
      <p:sp>
        <p:nvSpPr>
          <p:cNvPr id="1035" name="Shape 1035"/>
          <p:cNvSpPr/>
          <p:nvPr/>
        </p:nvSpPr>
        <p:spPr>
          <a:xfrm>
            <a:off x="2952625" y="5929337"/>
            <a:ext cx="530100" cy="523200"/>
          </a:xfrm>
          <a:prstGeom prst="wedgeEllipseCallout">
            <a:avLst>
              <a:gd fmla="val 29098" name="adj1"/>
              <a:gd fmla="val -85653"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3200">
                <a:solidFill>
                  <a:srgbClr val="FFFFFF"/>
                </a:solidFill>
              </a:rPr>
              <a:t>6</a:t>
            </a:r>
          </a:p>
        </p:txBody>
      </p:sp>
      <p:sp>
        <p:nvSpPr>
          <p:cNvPr id="1036" name="Shape 1036"/>
          <p:cNvSpPr/>
          <p:nvPr/>
        </p:nvSpPr>
        <p:spPr>
          <a:xfrm>
            <a:off x="4208325" y="5399487"/>
            <a:ext cx="530100" cy="523200"/>
          </a:xfrm>
          <a:prstGeom prst="wedgeEllipseCallout">
            <a:avLst>
              <a:gd fmla="val -134894" name="adj1"/>
              <a:gd fmla="val -41444"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3200">
                <a:solidFill>
                  <a:srgbClr val="FFFFFF"/>
                </a:solidFill>
              </a:rPr>
              <a:t>4</a:t>
            </a:r>
          </a:p>
        </p:txBody>
      </p:sp>
      <p:sp>
        <p:nvSpPr>
          <p:cNvPr id="1037" name="Shape 1037"/>
          <p:cNvSpPr/>
          <p:nvPr/>
        </p:nvSpPr>
        <p:spPr>
          <a:xfrm>
            <a:off x="3854900" y="4164987"/>
            <a:ext cx="530100" cy="523200"/>
          </a:xfrm>
          <a:prstGeom prst="wedgeEllipseCallout">
            <a:avLst>
              <a:gd fmla="val -13559" name="adj1"/>
              <a:gd fmla="val 107232"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3200">
                <a:solidFill>
                  <a:srgbClr val="FFFFFF"/>
                </a:solidFill>
              </a:rPr>
              <a:t>2</a:t>
            </a:r>
          </a:p>
        </p:txBody>
      </p:sp>
      <p:sp>
        <p:nvSpPr>
          <p:cNvPr id="1038" name="Shape 1038"/>
          <p:cNvSpPr txBox="1"/>
          <p:nvPr>
            <p:ph idx="1" type="body"/>
          </p:nvPr>
        </p:nvSpPr>
        <p:spPr>
          <a:xfrm>
            <a:off x="4934925" y="1783075"/>
            <a:ext cx="4012200" cy="4711800"/>
          </a:xfrm>
          <a:prstGeom prst="rect">
            <a:avLst/>
          </a:prstGeom>
        </p:spPr>
        <p:txBody>
          <a:bodyPr anchorCtr="0" anchor="ctr" bIns="91425" lIns="91425" rIns="91425" wrap="square" tIns="91425">
            <a:noAutofit/>
          </a:bodyPr>
          <a:lstStyle/>
          <a:p>
            <a:pPr indent="-381000" lvl="0" marL="457200" marR="0" rtl="0" algn="l">
              <a:lnSpc>
                <a:spcPct val="115000"/>
              </a:lnSpc>
              <a:spcBef>
                <a:spcPts val="560"/>
              </a:spcBef>
              <a:spcAft>
                <a:spcPts val="0"/>
              </a:spcAft>
              <a:buClr>
                <a:schemeClr val="dk2"/>
              </a:buClr>
              <a:buSzPct val="100000"/>
              <a:buFont typeface="Noto Symbol"/>
              <a:buAutoNum type="arabicPeriod" startAt="3"/>
            </a:pPr>
            <a:r>
              <a:rPr lang="zh-TW">
                <a:solidFill>
                  <a:schemeClr val="dk1"/>
                </a:solidFill>
              </a:rPr>
              <a:t>填寫</a:t>
            </a:r>
            <a:r>
              <a:rPr lang="zh-TW"/>
              <a:t>計算限制的總量：「總共使用塑膠粒(個)」</a:t>
            </a:r>
          </a:p>
          <a:p>
            <a:pPr indent="-228600" lvl="0" marL="457200" marR="0" rtl="0" algn="l">
              <a:lnSpc>
                <a:spcPct val="115000"/>
              </a:lnSpc>
              <a:spcBef>
                <a:spcPts val="1000"/>
              </a:spcBef>
              <a:spcAft>
                <a:spcPts val="0"/>
              </a:spcAft>
              <a:buAutoNum type="arabicPeriod" startAt="3"/>
            </a:pPr>
            <a:r>
              <a:rPr lang="zh-TW"/>
              <a:t>填寫限制總量的公式：</a:t>
            </a:r>
            <a:br>
              <a:rPr lang="zh-TW"/>
            </a:br>
            <a:r>
              <a:rPr lang="zh-TW"/>
              <a:t>「=B3*B13+C3*C13」</a:t>
            </a:r>
          </a:p>
          <a:p>
            <a:pPr indent="-355600" lvl="1" marL="914400" marR="0" rtl="0" algn="l">
              <a:lnSpc>
                <a:spcPct val="115000"/>
              </a:lnSpc>
              <a:spcBef>
                <a:spcPts val="560"/>
              </a:spcBef>
              <a:spcAft>
                <a:spcPts val="0"/>
              </a:spcAft>
              <a:buSzPct val="100000"/>
            </a:pPr>
            <a:r>
              <a:rPr lang="zh-TW" sz="2000"/>
              <a:t>B3: 塑膠小鴨的生產數量</a:t>
            </a:r>
          </a:p>
          <a:p>
            <a:pPr indent="-355600" lvl="1" marL="914400" marR="0" rtl="0" algn="l">
              <a:lnSpc>
                <a:spcPct val="115000"/>
              </a:lnSpc>
              <a:spcBef>
                <a:spcPts val="560"/>
              </a:spcBef>
              <a:spcAft>
                <a:spcPts val="0"/>
              </a:spcAft>
              <a:buSzPct val="100000"/>
            </a:pPr>
            <a:r>
              <a:rPr lang="zh-TW" sz="2000"/>
              <a:t>B13: 塑膠小鴨塑膠粒成本</a:t>
            </a:r>
          </a:p>
          <a:p>
            <a:pPr indent="-355600" lvl="1" marL="914400" marR="0" rtl="0" algn="l">
              <a:lnSpc>
                <a:spcPct val="115000"/>
              </a:lnSpc>
              <a:spcBef>
                <a:spcPts val="560"/>
              </a:spcBef>
              <a:spcAft>
                <a:spcPts val="0"/>
              </a:spcAft>
              <a:buSzPct val="100000"/>
            </a:pPr>
            <a:r>
              <a:rPr lang="zh-TW" sz="2000"/>
              <a:t>C3: 塑膠魚的生產數量</a:t>
            </a:r>
          </a:p>
          <a:p>
            <a:pPr indent="-355600" lvl="1" marL="914400" marR="0" rtl="0" algn="l">
              <a:lnSpc>
                <a:spcPct val="115000"/>
              </a:lnSpc>
              <a:spcBef>
                <a:spcPts val="560"/>
              </a:spcBef>
              <a:spcAft>
                <a:spcPts val="0"/>
              </a:spcAft>
              <a:buSzPct val="100000"/>
            </a:pPr>
            <a:r>
              <a:rPr lang="zh-TW" sz="2000"/>
              <a:t>C13: 塑膠魚的塑膠粒成本</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pic>
        <p:nvPicPr>
          <p:cNvPr id="1044" name="Shape 1044"/>
          <p:cNvPicPr preferRelativeResize="0"/>
          <p:nvPr/>
        </p:nvPicPr>
        <p:blipFill rotWithShape="1">
          <a:blip r:embed="rId3">
            <a:alphaModFix/>
          </a:blip>
          <a:srcRect b="0" l="0" r="48156" t="13606"/>
          <a:stretch/>
        </p:blipFill>
        <p:spPr>
          <a:xfrm>
            <a:off x="636800" y="1709800"/>
            <a:ext cx="4359624" cy="4843400"/>
          </a:xfrm>
          <a:prstGeom prst="rect">
            <a:avLst/>
          </a:prstGeom>
          <a:noFill/>
          <a:ln>
            <a:noFill/>
          </a:ln>
        </p:spPr>
      </p:pic>
      <p:sp>
        <p:nvSpPr>
          <p:cNvPr id="1045" name="Shape 1045"/>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rtl="0">
              <a:spcBef>
                <a:spcPts val="0"/>
              </a:spcBef>
              <a:buNone/>
            </a:pPr>
            <a:r>
              <a:rPr lang="zh-TW"/>
              <a:t>2</a:t>
            </a:r>
            <a:r>
              <a:rPr lang="zh-TW"/>
              <a:t>. 設定條件 (3/3)</a:t>
            </a:r>
          </a:p>
        </p:txBody>
      </p:sp>
      <p:sp>
        <p:nvSpPr>
          <p:cNvPr id="1046" name="Shape 1046"/>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zh-TW"/>
              <a:t>‹#›</a:t>
            </a:fld>
          </a:p>
        </p:txBody>
      </p:sp>
      <p:sp>
        <p:nvSpPr>
          <p:cNvPr id="1047" name="Shape 1047"/>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rtl="0">
              <a:spcBef>
                <a:spcPts val="0"/>
              </a:spcBef>
              <a:buNone/>
            </a:pPr>
            <a:r>
              <a:t/>
            </a:r>
            <a:endParaRPr/>
          </a:p>
        </p:txBody>
      </p:sp>
      <p:sp>
        <p:nvSpPr>
          <p:cNvPr id="1048" name="Shape 1048"/>
          <p:cNvSpPr/>
          <p:nvPr/>
        </p:nvSpPr>
        <p:spPr>
          <a:xfrm>
            <a:off x="1110600" y="4975600"/>
            <a:ext cx="14367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49" name="Shape 1049"/>
          <p:cNvSpPr/>
          <p:nvPr/>
        </p:nvSpPr>
        <p:spPr>
          <a:xfrm>
            <a:off x="719000" y="4165000"/>
            <a:ext cx="530100" cy="523200"/>
          </a:xfrm>
          <a:prstGeom prst="wedgeEllipseCallout">
            <a:avLst>
              <a:gd fmla="val 83576" name="adj1"/>
              <a:gd fmla="val 82348"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3200">
                <a:solidFill>
                  <a:srgbClr val="FFFFFF"/>
                </a:solidFill>
              </a:rPr>
              <a:t>1</a:t>
            </a:r>
          </a:p>
        </p:txBody>
      </p:sp>
      <p:sp>
        <p:nvSpPr>
          <p:cNvPr id="1050" name="Shape 1050"/>
          <p:cNvSpPr/>
          <p:nvPr/>
        </p:nvSpPr>
        <p:spPr>
          <a:xfrm>
            <a:off x="2547300" y="4975600"/>
            <a:ext cx="23391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51" name="Shape 1051"/>
          <p:cNvSpPr/>
          <p:nvPr/>
        </p:nvSpPr>
        <p:spPr>
          <a:xfrm>
            <a:off x="1113050" y="5249800"/>
            <a:ext cx="14367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52" name="Shape 1052"/>
          <p:cNvSpPr/>
          <p:nvPr/>
        </p:nvSpPr>
        <p:spPr>
          <a:xfrm>
            <a:off x="2547300" y="5249800"/>
            <a:ext cx="12369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53" name="Shape 1053"/>
          <p:cNvSpPr/>
          <p:nvPr/>
        </p:nvSpPr>
        <p:spPr>
          <a:xfrm>
            <a:off x="2547300" y="5524000"/>
            <a:ext cx="12369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54" name="Shape 1054"/>
          <p:cNvSpPr/>
          <p:nvPr/>
        </p:nvSpPr>
        <p:spPr>
          <a:xfrm>
            <a:off x="1113050" y="5537200"/>
            <a:ext cx="14367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55" name="Shape 1055"/>
          <p:cNvSpPr/>
          <p:nvPr/>
        </p:nvSpPr>
        <p:spPr>
          <a:xfrm>
            <a:off x="327100" y="5014000"/>
            <a:ext cx="530100" cy="523200"/>
          </a:xfrm>
          <a:prstGeom prst="wedgeEllipseCallout">
            <a:avLst>
              <a:gd fmla="val 83762" name="adj1"/>
              <a:gd fmla="val 15453"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3200">
                <a:solidFill>
                  <a:srgbClr val="FFFFFF"/>
                </a:solidFill>
              </a:rPr>
              <a:t>3</a:t>
            </a:r>
          </a:p>
        </p:txBody>
      </p:sp>
      <p:sp>
        <p:nvSpPr>
          <p:cNvPr id="1056" name="Shape 1056"/>
          <p:cNvSpPr/>
          <p:nvPr/>
        </p:nvSpPr>
        <p:spPr>
          <a:xfrm>
            <a:off x="327100" y="5742825"/>
            <a:ext cx="530100" cy="523200"/>
          </a:xfrm>
          <a:prstGeom prst="wedgeEllipseCallout">
            <a:avLst>
              <a:gd fmla="val 115233" name="adj1"/>
              <a:gd fmla="val -55036"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3200">
                <a:solidFill>
                  <a:srgbClr val="FFFFFF"/>
                </a:solidFill>
              </a:rPr>
              <a:t>5</a:t>
            </a:r>
          </a:p>
        </p:txBody>
      </p:sp>
      <p:sp>
        <p:nvSpPr>
          <p:cNvPr id="1057" name="Shape 1057"/>
          <p:cNvSpPr/>
          <p:nvPr/>
        </p:nvSpPr>
        <p:spPr>
          <a:xfrm>
            <a:off x="2952625" y="5929337"/>
            <a:ext cx="530100" cy="523200"/>
          </a:xfrm>
          <a:prstGeom prst="wedgeEllipseCallout">
            <a:avLst>
              <a:gd fmla="val 29098" name="adj1"/>
              <a:gd fmla="val -85653"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3200">
                <a:solidFill>
                  <a:srgbClr val="FFFFFF"/>
                </a:solidFill>
              </a:rPr>
              <a:t>6</a:t>
            </a:r>
          </a:p>
        </p:txBody>
      </p:sp>
      <p:sp>
        <p:nvSpPr>
          <p:cNvPr id="1058" name="Shape 1058"/>
          <p:cNvSpPr/>
          <p:nvPr/>
        </p:nvSpPr>
        <p:spPr>
          <a:xfrm>
            <a:off x="4208325" y="5399487"/>
            <a:ext cx="530100" cy="523200"/>
          </a:xfrm>
          <a:prstGeom prst="wedgeEllipseCallout">
            <a:avLst>
              <a:gd fmla="val -134894" name="adj1"/>
              <a:gd fmla="val -41444"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3200">
                <a:solidFill>
                  <a:srgbClr val="FFFFFF"/>
                </a:solidFill>
              </a:rPr>
              <a:t>4</a:t>
            </a:r>
          </a:p>
        </p:txBody>
      </p:sp>
      <p:sp>
        <p:nvSpPr>
          <p:cNvPr id="1059" name="Shape 1059"/>
          <p:cNvSpPr/>
          <p:nvPr/>
        </p:nvSpPr>
        <p:spPr>
          <a:xfrm>
            <a:off x="3854900" y="4164987"/>
            <a:ext cx="530100" cy="523200"/>
          </a:xfrm>
          <a:prstGeom prst="wedgeEllipseCallout">
            <a:avLst>
              <a:gd fmla="val -13559" name="adj1"/>
              <a:gd fmla="val 107232"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zh-TW" sz="3200">
                <a:solidFill>
                  <a:srgbClr val="FFFFFF"/>
                </a:solidFill>
              </a:rPr>
              <a:t>2</a:t>
            </a:r>
          </a:p>
        </p:txBody>
      </p:sp>
      <p:sp>
        <p:nvSpPr>
          <p:cNvPr id="1060" name="Shape 1060"/>
          <p:cNvSpPr txBox="1"/>
          <p:nvPr>
            <p:ph idx="1" type="body"/>
          </p:nvPr>
        </p:nvSpPr>
        <p:spPr>
          <a:xfrm>
            <a:off x="5040325" y="1783075"/>
            <a:ext cx="3906900" cy="4711800"/>
          </a:xfrm>
          <a:prstGeom prst="rect">
            <a:avLst/>
          </a:prstGeom>
        </p:spPr>
        <p:txBody>
          <a:bodyPr anchorCtr="0" anchor="ctr" bIns="91425" lIns="91425" rIns="91425" wrap="square" tIns="91425">
            <a:noAutofit/>
          </a:bodyPr>
          <a:lstStyle/>
          <a:p>
            <a:pPr indent="-381000" lvl="0" marL="457200" marR="0" rtl="0" algn="l">
              <a:lnSpc>
                <a:spcPct val="115000"/>
              </a:lnSpc>
              <a:spcBef>
                <a:spcPts val="560"/>
              </a:spcBef>
              <a:spcAft>
                <a:spcPts val="0"/>
              </a:spcAft>
              <a:buClr>
                <a:schemeClr val="dk2"/>
              </a:buClr>
              <a:buSzPct val="100000"/>
              <a:buFont typeface="Noto Symbol"/>
              <a:buAutoNum type="arabicPeriod" startAt="5"/>
            </a:pPr>
            <a:r>
              <a:rPr lang="zh-TW">
                <a:solidFill>
                  <a:schemeClr val="dk1"/>
                </a:solidFill>
              </a:rPr>
              <a:t>填寫</a:t>
            </a:r>
            <a:r>
              <a:rPr lang="zh-TW"/>
              <a:t>塑膠粒的</a:t>
            </a:r>
            <a:r>
              <a:rPr lang="zh-TW"/>
              <a:t>總量</a:t>
            </a:r>
            <a:r>
              <a:rPr lang="zh-TW"/>
              <a:t>限制</a:t>
            </a:r>
            <a:r>
              <a:rPr lang="zh-TW"/>
              <a:t>：「</a:t>
            </a:r>
            <a:r>
              <a:rPr lang="zh-TW"/>
              <a:t>塑膠粒存貨上限</a:t>
            </a:r>
            <a:r>
              <a:rPr lang="zh-TW"/>
              <a:t>」</a:t>
            </a:r>
          </a:p>
          <a:p>
            <a:pPr indent="-228600" lvl="0" marL="457200" marR="0" rtl="0" algn="l">
              <a:lnSpc>
                <a:spcPct val="115000"/>
              </a:lnSpc>
              <a:spcBef>
                <a:spcPts val="1000"/>
              </a:spcBef>
              <a:spcAft>
                <a:spcPts val="0"/>
              </a:spcAft>
              <a:buAutoNum type="arabicPeriod" startAt="5"/>
            </a:pPr>
            <a:r>
              <a:rPr lang="zh-TW"/>
              <a:t>填寫</a:t>
            </a:r>
            <a:r>
              <a:rPr lang="zh-TW"/>
              <a:t>塑膠粒存貨上限</a:t>
            </a:r>
            <a:r>
              <a:rPr lang="zh-TW"/>
              <a:t>：「50000」</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Shape 1066"/>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rtl="0">
              <a:spcBef>
                <a:spcPts val="0"/>
              </a:spcBef>
              <a:buNone/>
            </a:pPr>
            <a:r>
              <a:rPr lang="zh-TW"/>
              <a:t>3. </a:t>
            </a:r>
            <a:r>
              <a:rPr lang="zh-TW"/>
              <a:t>Solver設定限制條件</a:t>
            </a:r>
          </a:p>
        </p:txBody>
      </p:sp>
      <p:sp>
        <p:nvSpPr>
          <p:cNvPr id="1067" name="Shape 1067"/>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zh-TW"/>
              <a:t>‹#›</a:t>
            </a:fld>
          </a:p>
        </p:txBody>
      </p:sp>
      <p:sp>
        <p:nvSpPr>
          <p:cNvPr id="1068" name="Shape 1068"/>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rtl="0">
              <a:spcBef>
                <a:spcPts val="0"/>
              </a:spcBef>
              <a:buNone/>
            </a:pPr>
            <a:r>
              <a:t/>
            </a:r>
            <a:endParaRPr/>
          </a:p>
        </p:txBody>
      </p:sp>
      <p:pic>
        <p:nvPicPr>
          <p:cNvPr id="1069" name="Shape 1069"/>
          <p:cNvPicPr preferRelativeResize="0"/>
          <p:nvPr/>
        </p:nvPicPr>
        <p:blipFill rotWithShape="1">
          <a:blip r:embed="rId3">
            <a:alphaModFix/>
          </a:blip>
          <a:srcRect b="0" l="56451" r="0" t="0"/>
          <a:stretch/>
        </p:blipFill>
        <p:spPr>
          <a:xfrm>
            <a:off x="611431" y="1783075"/>
            <a:ext cx="3115924" cy="4770125"/>
          </a:xfrm>
          <a:prstGeom prst="rect">
            <a:avLst/>
          </a:prstGeom>
          <a:noFill/>
          <a:ln>
            <a:noFill/>
          </a:ln>
        </p:spPr>
      </p:pic>
      <p:sp>
        <p:nvSpPr>
          <p:cNvPr id="1070" name="Shape 1070"/>
          <p:cNvSpPr/>
          <p:nvPr/>
        </p:nvSpPr>
        <p:spPr>
          <a:xfrm>
            <a:off x="917662" y="5805327"/>
            <a:ext cx="886500" cy="3669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71" name="Shape 1071"/>
          <p:cNvSpPr/>
          <p:nvPr/>
        </p:nvSpPr>
        <p:spPr>
          <a:xfrm flipH="1" rot="-2463533">
            <a:off x="2285153" y="4156968"/>
            <a:ext cx="1845670" cy="524585"/>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id="1072" name="Shape 1072"/>
          <p:cNvPicPr preferRelativeResize="0"/>
          <p:nvPr/>
        </p:nvPicPr>
        <p:blipFill rotWithShape="1">
          <a:blip r:embed="rId4">
            <a:alphaModFix/>
          </a:blip>
          <a:srcRect b="0" l="56016" r="0" t="0"/>
          <a:stretch/>
        </p:blipFill>
        <p:spPr>
          <a:xfrm>
            <a:off x="4457530" y="1805350"/>
            <a:ext cx="3079150" cy="4667250"/>
          </a:xfrm>
          <a:prstGeom prst="rect">
            <a:avLst/>
          </a:prstGeom>
          <a:noFill/>
          <a:ln>
            <a:noFill/>
          </a:ln>
        </p:spPr>
      </p:pic>
      <p:sp>
        <p:nvSpPr>
          <p:cNvPr id="1073" name="Shape 1073"/>
          <p:cNvSpPr/>
          <p:nvPr/>
        </p:nvSpPr>
        <p:spPr>
          <a:xfrm>
            <a:off x="4819587" y="2989998"/>
            <a:ext cx="4134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74" name="Shape 1074"/>
          <p:cNvSpPr/>
          <p:nvPr/>
        </p:nvSpPr>
        <p:spPr>
          <a:xfrm>
            <a:off x="4819587" y="3368100"/>
            <a:ext cx="838200" cy="4581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75" name="Shape 1075"/>
          <p:cNvSpPr/>
          <p:nvPr/>
        </p:nvSpPr>
        <p:spPr>
          <a:xfrm>
            <a:off x="5596587" y="4459575"/>
            <a:ext cx="838200" cy="3807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76" name="Shape 1076"/>
          <p:cNvSpPr/>
          <p:nvPr/>
        </p:nvSpPr>
        <p:spPr>
          <a:xfrm>
            <a:off x="5858062" y="2709375"/>
            <a:ext cx="2656200" cy="458100"/>
          </a:xfrm>
          <a:prstGeom prst="wedgeRoundRectCallout">
            <a:avLst>
              <a:gd fmla="val -71321" name="adj1"/>
              <a:gd fmla="val 33290"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總共使用塑膠粒</a:t>
            </a:r>
          </a:p>
        </p:txBody>
      </p:sp>
      <p:sp>
        <p:nvSpPr>
          <p:cNvPr id="1077" name="Shape 1077"/>
          <p:cNvSpPr/>
          <p:nvPr/>
        </p:nvSpPr>
        <p:spPr>
          <a:xfrm>
            <a:off x="5858062" y="3368100"/>
            <a:ext cx="2119200" cy="458100"/>
          </a:xfrm>
          <a:prstGeom prst="wedgeRoundRectCallout">
            <a:avLst>
              <a:gd fmla="val -65535" name="adj1"/>
              <a:gd fmla="val 8339"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&lt;= 小於等於</a:t>
            </a:r>
          </a:p>
        </p:txBody>
      </p:sp>
      <p:sp>
        <p:nvSpPr>
          <p:cNvPr id="1078" name="Shape 1078"/>
          <p:cNvSpPr/>
          <p:nvPr/>
        </p:nvSpPr>
        <p:spPr>
          <a:xfrm>
            <a:off x="5807387" y="5198446"/>
            <a:ext cx="1002300" cy="553200"/>
          </a:xfrm>
          <a:prstGeom prst="wedgeRoundRectCallout">
            <a:avLst>
              <a:gd fmla="val -17138" name="adj1"/>
              <a:gd fmla="val -95015"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確認</a:t>
            </a:r>
          </a:p>
        </p:txBody>
      </p:sp>
      <p:sp>
        <p:nvSpPr>
          <p:cNvPr id="1079" name="Shape 1079"/>
          <p:cNvSpPr/>
          <p:nvPr/>
        </p:nvSpPr>
        <p:spPr>
          <a:xfrm>
            <a:off x="4819587" y="4121723"/>
            <a:ext cx="4134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80" name="Shape 1080"/>
          <p:cNvSpPr/>
          <p:nvPr/>
        </p:nvSpPr>
        <p:spPr>
          <a:xfrm>
            <a:off x="5839762" y="3937825"/>
            <a:ext cx="2692800" cy="458100"/>
          </a:xfrm>
          <a:prstGeom prst="wedgeRoundRectCallout">
            <a:avLst>
              <a:gd fmla="val -68721" name="adj1"/>
              <a:gd fmla="val 6652"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塑膠粒存貨上限</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Shape 1086"/>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rtl="0">
              <a:spcBef>
                <a:spcPts val="0"/>
              </a:spcBef>
              <a:buNone/>
            </a:pPr>
            <a:r>
              <a:rPr lang="zh-TW"/>
              <a:t>4</a:t>
            </a:r>
            <a:r>
              <a:rPr lang="zh-TW"/>
              <a:t>. 用Solver計算最佳化解答</a:t>
            </a:r>
          </a:p>
        </p:txBody>
      </p:sp>
      <p:sp>
        <p:nvSpPr>
          <p:cNvPr id="1087" name="Shape 1087"/>
          <p:cNvSpPr txBox="1"/>
          <p:nvPr>
            <p:ph idx="1" type="body"/>
          </p:nvPr>
        </p:nvSpPr>
        <p:spPr>
          <a:xfrm>
            <a:off x="476250" y="1783075"/>
            <a:ext cx="8191500" cy="47118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88" name="Shape 1088"/>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zh-TW"/>
              <a:t>‹#›</a:t>
            </a:fld>
          </a:p>
        </p:txBody>
      </p:sp>
      <p:sp>
        <p:nvSpPr>
          <p:cNvPr id="1089" name="Shape 1089"/>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rtl="0">
              <a:spcBef>
                <a:spcPts val="0"/>
              </a:spcBef>
              <a:buNone/>
            </a:pPr>
            <a:r>
              <a:t/>
            </a:r>
            <a:endParaRPr/>
          </a:p>
        </p:txBody>
      </p:sp>
      <p:pic>
        <p:nvPicPr>
          <p:cNvPr id="1090" name="Shape 1090"/>
          <p:cNvPicPr preferRelativeResize="0"/>
          <p:nvPr/>
        </p:nvPicPr>
        <p:blipFill rotWithShape="1">
          <a:blip r:embed="rId3">
            <a:alphaModFix/>
          </a:blip>
          <a:srcRect b="7687" l="0" r="0" t="10965"/>
          <a:stretch/>
        </p:blipFill>
        <p:spPr>
          <a:xfrm>
            <a:off x="1141825" y="1697300"/>
            <a:ext cx="7000875" cy="5005199"/>
          </a:xfrm>
          <a:prstGeom prst="rect">
            <a:avLst/>
          </a:prstGeom>
          <a:noFill/>
          <a:ln>
            <a:noFill/>
          </a:ln>
        </p:spPr>
      </p:pic>
      <p:sp>
        <p:nvSpPr>
          <p:cNvPr id="1091" name="Shape 1091"/>
          <p:cNvSpPr/>
          <p:nvPr/>
        </p:nvSpPr>
        <p:spPr>
          <a:xfrm>
            <a:off x="5363200" y="6295025"/>
            <a:ext cx="1310399" cy="3735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92" name="Shape 1092"/>
          <p:cNvSpPr/>
          <p:nvPr/>
        </p:nvSpPr>
        <p:spPr>
          <a:xfrm flipH="1" rot="5400000">
            <a:off x="5134525" y="4861725"/>
            <a:ext cx="1858800" cy="524700"/>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093" name="Shape 1093"/>
          <p:cNvSpPr/>
          <p:nvPr/>
        </p:nvSpPr>
        <p:spPr>
          <a:xfrm>
            <a:off x="2623528" y="2353299"/>
            <a:ext cx="2065500" cy="3069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94" name="Shape 1094"/>
          <p:cNvSpPr/>
          <p:nvPr/>
        </p:nvSpPr>
        <p:spPr>
          <a:xfrm>
            <a:off x="2641075" y="3560092"/>
            <a:ext cx="1116600" cy="3069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095" name="Shape 1095"/>
          <p:cNvSpPr/>
          <p:nvPr/>
        </p:nvSpPr>
        <p:spPr>
          <a:xfrm>
            <a:off x="3800850" y="1151375"/>
            <a:ext cx="1542300" cy="894000"/>
          </a:xfrm>
          <a:prstGeom prst="wedgeRoundRectCallout">
            <a:avLst>
              <a:gd fmla="val 3137" name="adj1"/>
              <a:gd fmla="val 89980"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最佳</a:t>
            </a:r>
          </a:p>
          <a:p>
            <a:pPr lvl="0" rtl="0" algn="ctr">
              <a:spcBef>
                <a:spcPts val="0"/>
              </a:spcBef>
              <a:buNone/>
            </a:pPr>
            <a:r>
              <a:rPr lang="zh-TW" sz="2400">
                <a:solidFill>
                  <a:srgbClr val="FFFFFF"/>
                </a:solidFill>
              </a:rPr>
              <a:t>生產組合</a:t>
            </a:r>
          </a:p>
        </p:txBody>
      </p:sp>
      <p:sp>
        <p:nvSpPr>
          <p:cNvPr id="1096" name="Shape 1096"/>
          <p:cNvSpPr/>
          <p:nvPr/>
        </p:nvSpPr>
        <p:spPr>
          <a:xfrm>
            <a:off x="4177525" y="3407125"/>
            <a:ext cx="1204200" cy="894000"/>
          </a:xfrm>
          <a:prstGeom prst="wedgeRoundRectCallout">
            <a:avLst>
              <a:gd fmla="val -77354" name="adj1"/>
              <a:gd fmla="val -17883"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最佳</a:t>
            </a:r>
          </a:p>
          <a:p>
            <a:pPr lvl="0" rtl="0" algn="ctr">
              <a:spcBef>
                <a:spcPts val="0"/>
              </a:spcBef>
              <a:buNone/>
            </a:pPr>
            <a:r>
              <a:rPr lang="zh-TW" sz="2400">
                <a:solidFill>
                  <a:srgbClr val="FFFFFF"/>
                </a:solidFill>
              </a:rPr>
              <a:t>總利潤</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Shape 1102"/>
          <p:cNvSpPr txBox="1"/>
          <p:nvPr>
            <p:ph type="title"/>
          </p:nvPr>
        </p:nvSpPr>
        <p:spPr>
          <a:xfrm>
            <a:off x="3258150" y="169425"/>
            <a:ext cx="5409600" cy="1243800"/>
          </a:xfrm>
          <a:prstGeom prst="rect">
            <a:avLst/>
          </a:prstGeom>
        </p:spPr>
        <p:txBody>
          <a:bodyPr anchorCtr="0" anchor="b" bIns="91425" lIns="91425" rIns="91425" wrap="square" tIns="91425">
            <a:noAutofit/>
          </a:bodyPr>
          <a:lstStyle/>
          <a:p>
            <a:pPr lvl="0" rtl="0">
              <a:spcBef>
                <a:spcPts val="0"/>
              </a:spcBef>
              <a:buNone/>
            </a:pPr>
            <a:r>
              <a:rPr lang="zh-TW">
                <a:solidFill>
                  <a:schemeClr val="dk1"/>
                </a:solidFill>
              </a:rPr>
              <a:t>W08-b. 如何生產玩具才會最賺錢？</a:t>
            </a:r>
            <a:r>
              <a:rPr lang="zh-TW" sz="3600">
                <a:solidFill>
                  <a:schemeClr val="dk1"/>
                </a:solidFill>
              </a:rPr>
              <a:t>(條件1+2)</a:t>
            </a:r>
          </a:p>
        </p:txBody>
      </p:sp>
      <p:sp>
        <p:nvSpPr>
          <p:cNvPr id="1103" name="Shape 1103"/>
          <p:cNvSpPr txBox="1"/>
          <p:nvPr>
            <p:ph idx="1" type="body"/>
          </p:nvPr>
        </p:nvSpPr>
        <p:spPr>
          <a:xfrm>
            <a:off x="3258200" y="1783075"/>
            <a:ext cx="5409600" cy="4711800"/>
          </a:xfrm>
          <a:prstGeom prst="rect">
            <a:avLst/>
          </a:prstGeom>
        </p:spPr>
        <p:txBody>
          <a:bodyPr anchorCtr="0" anchor="t" bIns="91425" lIns="91425" rIns="91425" wrap="square" tIns="91425">
            <a:noAutofit/>
          </a:bodyPr>
          <a:lstStyle/>
          <a:p>
            <a:pPr lvl="0">
              <a:spcBef>
                <a:spcPts val="0"/>
              </a:spcBef>
              <a:buNone/>
            </a:pPr>
            <a:r>
              <a:t/>
            </a:r>
            <a:endParaRPr/>
          </a:p>
        </p:txBody>
      </p:sp>
      <p:sp>
        <p:nvSpPr>
          <p:cNvPr id="1104" name="Shape 1104"/>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105" name="Shape 1105"/>
          <p:cNvSpPr txBox="1"/>
          <p:nvPr>
            <p:ph idx="2" type="title"/>
          </p:nvPr>
        </p:nvSpPr>
        <p:spPr>
          <a:xfrm>
            <a:off x="595650" y="2210400"/>
            <a:ext cx="1716600" cy="657000"/>
          </a:xfrm>
          <a:prstGeom prst="rect">
            <a:avLst/>
          </a:prstGeom>
        </p:spPr>
        <p:txBody>
          <a:bodyPr anchorCtr="0" anchor="ctr" bIns="91425" lIns="91425" rIns="91425" wrap="square" tIns="91425">
            <a:noAutofit/>
          </a:bodyPr>
          <a:lstStyle/>
          <a:p>
            <a:pPr lvl="0">
              <a:spcBef>
                <a:spcPts val="0"/>
              </a:spcBef>
              <a:buNone/>
            </a:pPr>
            <a:r>
              <a:rPr lang="zh-TW"/>
              <a:t>上機實作</a:t>
            </a:r>
          </a:p>
        </p:txBody>
      </p:sp>
      <p:pic>
        <p:nvPicPr>
          <p:cNvPr id="1106" name="Shape 1106"/>
          <p:cNvPicPr preferRelativeResize="0"/>
          <p:nvPr/>
        </p:nvPicPr>
        <p:blipFill>
          <a:blip r:embed="rId3">
            <a:alphaModFix/>
          </a:blip>
          <a:stretch>
            <a:fillRect/>
          </a:stretch>
        </p:blipFill>
        <p:spPr>
          <a:xfrm>
            <a:off x="3258200" y="1946250"/>
            <a:ext cx="5409600" cy="4548632"/>
          </a:xfrm>
          <a:prstGeom prst="rect">
            <a:avLst/>
          </a:prstGeom>
          <a:noFill/>
          <a:ln>
            <a:noFill/>
          </a:ln>
        </p:spPr>
      </p:pic>
      <p:pic>
        <p:nvPicPr>
          <p:cNvPr id="1107" name="Shape 1107"/>
          <p:cNvPicPr preferRelativeResize="0"/>
          <p:nvPr/>
        </p:nvPicPr>
        <p:blipFill>
          <a:blip r:embed="rId4">
            <a:alphaModFix/>
          </a:blip>
          <a:stretch>
            <a:fillRect/>
          </a:stretch>
        </p:blipFill>
        <p:spPr>
          <a:xfrm>
            <a:off x="2574975" y="1175350"/>
            <a:ext cx="1422675" cy="1422675"/>
          </a:xfrm>
          <a:prstGeom prst="rect">
            <a:avLst/>
          </a:prstGeom>
          <a:noFill/>
          <a:ln>
            <a:noFill/>
          </a:ln>
        </p:spPr>
      </p:pic>
      <p:sp>
        <p:nvSpPr>
          <p:cNvPr id="1108" name="Shape 1108"/>
          <p:cNvSpPr/>
          <p:nvPr/>
        </p:nvSpPr>
        <p:spPr>
          <a:xfrm>
            <a:off x="6336200" y="3153600"/>
            <a:ext cx="1997700" cy="2700900"/>
          </a:xfrm>
          <a:prstGeom prst="roundRect">
            <a:avLst>
              <a:gd fmla="val 4558"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109" name="Shape 1109"/>
          <p:cNvSpPr/>
          <p:nvPr/>
        </p:nvSpPr>
        <p:spPr>
          <a:xfrm>
            <a:off x="6812850" y="2306225"/>
            <a:ext cx="1854900" cy="521400"/>
          </a:xfrm>
          <a:prstGeom prst="wedgeRoundRectCallout">
            <a:avLst>
              <a:gd fmla="val -18434" name="adj1"/>
              <a:gd fmla="val 78844"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Solver設定</a:t>
            </a:r>
          </a:p>
        </p:txBody>
      </p:sp>
      <p:sp>
        <p:nvSpPr>
          <p:cNvPr id="1110" name="Shape 1110"/>
          <p:cNvSpPr/>
          <p:nvPr/>
        </p:nvSpPr>
        <p:spPr>
          <a:xfrm>
            <a:off x="4476473" y="3825072"/>
            <a:ext cx="1669800" cy="2031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111" name="Shape 1111"/>
          <p:cNvSpPr/>
          <p:nvPr/>
        </p:nvSpPr>
        <p:spPr>
          <a:xfrm>
            <a:off x="4486971" y="4751425"/>
            <a:ext cx="886800" cy="2619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112" name="Shape 1112"/>
          <p:cNvSpPr/>
          <p:nvPr/>
        </p:nvSpPr>
        <p:spPr>
          <a:xfrm>
            <a:off x="1805087" y="3547575"/>
            <a:ext cx="1542300" cy="894000"/>
          </a:xfrm>
          <a:prstGeom prst="wedgeRoundRectCallout">
            <a:avLst>
              <a:gd fmla="val 119374" name="adj1"/>
              <a:gd fmla="val -10422"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最佳</a:t>
            </a:r>
          </a:p>
          <a:p>
            <a:pPr lvl="0" rtl="0" algn="ctr">
              <a:spcBef>
                <a:spcPts val="0"/>
              </a:spcBef>
              <a:buNone/>
            </a:pPr>
            <a:r>
              <a:rPr lang="zh-TW" sz="2400">
                <a:solidFill>
                  <a:srgbClr val="FFFFFF"/>
                </a:solidFill>
              </a:rPr>
              <a:t>生產組合</a:t>
            </a:r>
          </a:p>
        </p:txBody>
      </p:sp>
      <p:sp>
        <p:nvSpPr>
          <p:cNvPr id="1113" name="Shape 1113"/>
          <p:cNvSpPr/>
          <p:nvPr/>
        </p:nvSpPr>
        <p:spPr>
          <a:xfrm>
            <a:off x="2053937" y="4960500"/>
            <a:ext cx="1204200" cy="894000"/>
          </a:xfrm>
          <a:prstGeom prst="wedgeRoundRectCallout">
            <a:avLst>
              <a:gd fmla="val 142382" name="adj1"/>
              <a:gd fmla="val -51991"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最佳</a:t>
            </a:r>
          </a:p>
          <a:p>
            <a:pPr lvl="0" rtl="0" algn="ctr">
              <a:spcBef>
                <a:spcPts val="0"/>
              </a:spcBef>
              <a:buNone/>
            </a:pPr>
            <a:r>
              <a:rPr lang="zh-TW" sz="2400">
                <a:solidFill>
                  <a:srgbClr val="FFFFFF"/>
                </a:solidFill>
              </a:rPr>
              <a:t>總利潤</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8" name="Shape 1118"/>
        <p:cNvGrpSpPr/>
        <p:nvPr/>
      </p:nvGrpSpPr>
      <p:grpSpPr>
        <a:xfrm>
          <a:off x="0" y="0"/>
          <a:ext cx="0" cy="0"/>
          <a:chOff x="0" y="0"/>
          <a:chExt cx="0" cy="0"/>
        </a:xfrm>
      </p:grpSpPr>
      <p:sp>
        <p:nvSpPr>
          <p:cNvPr id="1119" name="Shape 1119"/>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120" name="Shape 1120"/>
          <p:cNvSpPr txBox="1"/>
          <p:nvPr>
            <p:ph type="title"/>
          </p:nvPr>
        </p:nvSpPr>
        <p:spPr>
          <a:xfrm>
            <a:off x="476250" y="5057425"/>
            <a:ext cx="8191500" cy="583500"/>
          </a:xfrm>
          <a:prstGeom prst="rect">
            <a:avLst/>
          </a:prstGeom>
        </p:spPr>
        <p:txBody>
          <a:bodyPr anchorCtr="0" anchor="t" bIns="91425" lIns="91425" rIns="91425" wrap="square" tIns="91425">
            <a:noAutofit/>
          </a:bodyPr>
          <a:lstStyle/>
          <a:p>
            <a:pPr lvl="0">
              <a:spcBef>
                <a:spcPts val="0"/>
              </a:spcBef>
              <a:buNone/>
            </a:pPr>
            <a:r>
              <a:rPr lang="zh-TW"/>
              <a:t>課堂練習：麵包跟蛋糕要作多少？</a:t>
            </a:r>
          </a:p>
        </p:txBody>
      </p:sp>
      <p:sp>
        <p:nvSpPr>
          <p:cNvPr id="1121" name="Shape 1121"/>
          <p:cNvSpPr txBox="1"/>
          <p:nvPr>
            <p:ph idx="1" type="subTitle"/>
          </p:nvPr>
        </p:nvSpPr>
        <p:spPr>
          <a:xfrm>
            <a:off x="476250" y="4074450"/>
            <a:ext cx="5050800" cy="879600"/>
          </a:xfrm>
          <a:prstGeom prst="rect">
            <a:avLst/>
          </a:prstGeom>
        </p:spPr>
        <p:txBody>
          <a:bodyPr anchorCtr="0" anchor="b" bIns="91425" lIns="91425" rIns="91425" wrap="square" tIns="91425">
            <a:noAutofit/>
          </a:bodyPr>
          <a:lstStyle/>
          <a:p>
            <a:pPr indent="0" lvl="0" marL="0">
              <a:spcBef>
                <a:spcPts val="0"/>
              </a:spcBef>
              <a:buNone/>
            </a:pPr>
            <a:r>
              <a:rPr lang="zh-TW"/>
              <a:t>Part 5.</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pic>
        <p:nvPicPr>
          <p:cNvPr id="1127" name="Shape 1127"/>
          <p:cNvPicPr preferRelativeResize="0"/>
          <p:nvPr/>
        </p:nvPicPr>
        <p:blipFill rotWithShape="1">
          <a:blip r:embed="rId3">
            <a:alphaModFix/>
          </a:blip>
          <a:srcRect b="0" l="0" r="31214" t="0"/>
          <a:stretch/>
        </p:blipFill>
        <p:spPr>
          <a:xfrm>
            <a:off x="6131825" y="2296450"/>
            <a:ext cx="3012174" cy="2426700"/>
          </a:xfrm>
          <a:prstGeom prst="rect">
            <a:avLst/>
          </a:prstGeom>
          <a:noFill/>
          <a:ln>
            <a:noFill/>
          </a:ln>
        </p:spPr>
      </p:pic>
      <p:sp>
        <p:nvSpPr>
          <p:cNvPr id="1128" name="Shape 1128"/>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129" name="Shape 1129"/>
          <p:cNvSpPr txBox="1"/>
          <p:nvPr>
            <p:ph idx="1" type="subTitle"/>
          </p:nvPr>
        </p:nvSpPr>
        <p:spPr>
          <a:xfrm>
            <a:off x="24200" y="6583675"/>
            <a:ext cx="8270100" cy="2742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1130" name="Shape 1130"/>
          <p:cNvSpPr/>
          <p:nvPr/>
        </p:nvSpPr>
        <p:spPr>
          <a:xfrm>
            <a:off x="4191250" y="1474725"/>
            <a:ext cx="1732500" cy="763500"/>
          </a:xfrm>
          <a:prstGeom prst="roundRect">
            <a:avLst>
              <a:gd fmla="val 16667" name="adj"/>
            </a:avLst>
          </a:prstGeom>
          <a:solidFill>
            <a:srgbClr val="274E13"/>
          </a:solidFill>
          <a:ln cap="flat" cmpd="sng" w="38100">
            <a:solidFill>
              <a:srgbClr val="274E1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3200">
                <a:solidFill>
                  <a:srgbClr val="FFFFFF"/>
                </a:solidFill>
              </a:rPr>
              <a:t>麵包店</a:t>
            </a:r>
          </a:p>
        </p:txBody>
      </p:sp>
      <p:sp>
        <p:nvSpPr>
          <p:cNvPr id="1131" name="Shape 1131"/>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rtl="0">
              <a:spcBef>
                <a:spcPts val="0"/>
              </a:spcBef>
              <a:buNone/>
            </a:pPr>
            <a:r>
              <a:rPr lang="zh-TW"/>
              <a:t>麵包師傅的煩惱</a:t>
            </a:r>
          </a:p>
        </p:txBody>
      </p:sp>
      <p:sp>
        <p:nvSpPr>
          <p:cNvPr id="1132" name="Shape 1132"/>
          <p:cNvSpPr txBox="1"/>
          <p:nvPr/>
        </p:nvSpPr>
        <p:spPr>
          <a:xfrm>
            <a:off x="323775" y="3922150"/>
            <a:ext cx="3343500" cy="400500"/>
          </a:xfrm>
          <a:prstGeom prst="rect">
            <a:avLst/>
          </a:prstGeom>
          <a:noFill/>
          <a:ln>
            <a:noFill/>
          </a:ln>
        </p:spPr>
        <p:txBody>
          <a:bodyPr anchorCtr="0" anchor="t" bIns="91425" lIns="91425" rIns="91425" wrap="square" tIns="91425">
            <a:noAutofit/>
          </a:bodyPr>
          <a:lstStyle/>
          <a:p>
            <a:pPr lvl="0" rtl="0">
              <a:spcBef>
                <a:spcPts val="0"/>
              </a:spcBef>
              <a:buNone/>
            </a:pPr>
            <a:r>
              <a:rPr b="1" lang="zh-TW" sz="3200">
                <a:solidFill>
                  <a:srgbClr val="0000FF"/>
                </a:solidFill>
              </a:rPr>
              <a:t>麵包</a:t>
            </a:r>
          </a:p>
          <a:p>
            <a:pPr lvl="0" rtl="0">
              <a:spcBef>
                <a:spcPts val="0"/>
              </a:spcBef>
              <a:buNone/>
            </a:pPr>
            <a:r>
              <a:rPr lang="zh-TW" sz="2400"/>
              <a:t>利潤低,</a:t>
            </a:r>
            <a:r>
              <a:rPr lang="zh-TW" sz="2400"/>
              <a:t>麵粉</a:t>
            </a:r>
            <a:r>
              <a:rPr lang="zh-TW" sz="2400"/>
              <a:t>成本低</a:t>
            </a:r>
          </a:p>
        </p:txBody>
      </p:sp>
      <p:sp>
        <p:nvSpPr>
          <p:cNvPr id="1133" name="Shape 1133"/>
          <p:cNvSpPr txBox="1"/>
          <p:nvPr/>
        </p:nvSpPr>
        <p:spPr>
          <a:xfrm>
            <a:off x="6200625" y="3617337"/>
            <a:ext cx="2337600" cy="400500"/>
          </a:xfrm>
          <a:prstGeom prst="rect">
            <a:avLst/>
          </a:prstGeom>
          <a:noFill/>
          <a:ln>
            <a:noFill/>
          </a:ln>
        </p:spPr>
        <p:txBody>
          <a:bodyPr anchorCtr="0" anchor="t" bIns="91425" lIns="91425" rIns="91425" wrap="square" tIns="91425">
            <a:noAutofit/>
          </a:bodyPr>
          <a:lstStyle/>
          <a:p>
            <a:pPr lvl="0" rtl="0">
              <a:spcBef>
                <a:spcPts val="0"/>
              </a:spcBef>
              <a:buNone/>
            </a:pPr>
            <a:r>
              <a:rPr b="1" lang="zh-TW" sz="3200">
                <a:solidFill>
                  <a:srgbClr val="FF0000"/>
                </a:solidFill>
              </a:rPr>
              <a:t>蛋糕</a:t>
            </a:r>
          </a:p>
          <a:p>
            <a:pPr lvl="0">
              <a:spcBef>
                <a:spcPts val="0"/>
              </a:spcBef>
              <a:buNone/>
            </a:pPr>
            <a:r>
              <a:rPr lang="zh-TW" sz="2400"/>
              <a:t>利潤高, </a:t>
            </a:r>
          </a:p>
          <a:p>
            <a:pPr lvl="0" rtl="0">
              <a:spcBef>
                <a:spcPts val="0"/>
              </a:spcBef>
              <a:buNone/>
            </a:pPr>
            <a:r>
              <a:rPr lang="zh-TW" sz="2400"/>
              <a:t>麵粉</a:t>
            </a:r>
            <a:r>
              <a:rPr lang="zh-TW" sz="2400"/>
              <a:t>成本高</a:t>
            </a:r>
          </a:p>
        </p:txBody>
      </p:sp>
      <p:sp>
        <p:nvSpPr>
          <p:cNvPr id="1134" name="Shape 1134"/>
          <p:cNvSpPr/>
          <p:nvPr/>
        </p:nvSpPr>
        <p:spPr>
          <a:xfrm>
            <a:off x="4116450" y="3082700"/>
            <a:ext cx="911100" cy="2114699"/>
          </a:xfrm>
          <a:prstGeom prst="downArrow">
            <a:avLst>
              <a:gd fmla="val 50000" name="adj1"/>
              <a:gd fmla="val 50000" name="adj2"/>
            </a:avLst>
          </a:prstGeom>
          <a:solidFill>
            <a:srgbClr val="F4CCCC"/>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135" name="Shape 1135"/>
          <p:cNvSpPr txBox="1"/>
          <p:nvPr/>
        </p:nvSpPr>
        <p:spPr>
          <a:xfrm>
            <a:off x="1652125" y="5273025"/>
            <a:ext cx="5839800" cy="760800"/>
          </a:xfrm>
          <a:prstGeom prst="rect">
            <a:avLst/>
          </a:prstGeom>
          <a:noFill/>
          <a:ln>
            <a:noFill/>
          </a:ln>
        </p:spPr>
        <p:txBody>
          <a:bodyPr anchorCtr="0" anchor="t" bIns="91425" lIns="91425" rIns="91425" wrap="square" tIns="91425">
            <a:noAutofit/>
          </a:bodyPr>
          <a:lstStyle/>
          <a:p>
            <a:pPr lvl="0" rtl="0" algn="ctr">
              <a:spcBef>
                <a:spcPts val="0"/>
              </a:spcBef>
              <a:buNone/>
            </a:pPr>
            <a:r>
              <a:rPr b="1" lang="zh-TW" sz="3200">
                <a:solidFill>
                  <a:schemeClr val="dk2"/>
                </a:solidFill>
              </a:rPr>
              <a:t>要生產多少</a:t>
            </a:r>
            <a:r>
              <a:rPr b="1" lang="zh-TW" sz="3200">
                <a:solidFill>
                  <a:srgbClr val="0000FF"/>
                </a:solidFill>
              </a:rPr>
              <a:t>麵包</a:t>
            </a:r>
            <a:r>
              <a:rPr b="1" lang="zh-TW" sz="3200">
                <a:solidFill>
                  <a:schemeClr val="dk2"/>
                </a:solidFill>
              </a:rPr>
              <a:t>與多少</a:t>
            </a:r>
            <a:r>
              <a:rPr b="1" lang="zh-TW" sz="3200">
                <a:solidFill>
                  <a:srgbClr val="FF0000"/>
                </a:solidFill>
              </a:rPr>
              <a:t>蛋糕</a:t>
            </a:r>
          </a:p>
          <a:p>
            <a:pPr lvl="0" rtl="0" algn="ctr">
              <a:spcBef>
                <a:spcPts val="0"/>
              </a:spcBef>
              <a:buNone/>
            </a:pPr>
            <a:r>
              <a:rPr b="1" lang="zh-TW" sz="3200">
                <a:solidFill>
                  <a:schemeClr val="dk2"/>
                </a:solidFill>
              </a:rPr>
              <a:t>才能賺最多錢？</a:t>
            </a:r>
          </a:p>
        </p:txBody>
      </p:sp>
      <p:pic>
        <p:nvPicPr>
          <p:cNvPr id="1136" name="Shape 1136"/>
          <p:cNvPicPr preferRelativeResize="0"/>
          <p:nvPr/>
        </p:nvPicPr>
        <p:blipFill rotWithShape="1">
          <a:blip r:embed="rId4">
            <a:alphaModFix/>
          </a:blip>
          <a:srcRect b="0" l="20217" r="0" t="0"/>
          <a:stretch/>
        </p:blipFill>
        <p:spPr>
          <a:xfrm>
            <a:off x="0" y="2085100"/>
            <a:ext cx="3841100" cy="1944225"/>
          </a:xfrm>
          <a:prstGeom prst="rect">
            <a:avLst/>
          </a:prstGeom>
          <a:noFill/>
          <a:ln>
            <a:noFill/>
          </a:ln>
        </p:spPr>
      </p:pic>
      <p:pic>
        <p:nvPicPr>
          <p:cNvPr id="1137" name="Shape 1137"/>
          <p:cNvPicPr preferRelativeResize="0"/>
          <p:nvPr/>
        </p:nvPicPr>
        <p:blipFill>
          <a:blip r:embed="rId5">
            <a:alphaModFix/>
          </a:blip>
          <a:stretch>
            <a:fillRect/>
          </a:stretch>
        </p:blipFill>
        <p:spPr>
          <a:xfrm>
            <a:off x="3194840" y="1122925"/>
            <a:ext cx="996399" cy="146712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sp>
        <p:nvSpPr>
          <p:cNvPr id="1143" name="Shape 1143"/>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144" name="Shape 1144"/>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1145" name="Shape 1145"/>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規劃求解問題</a:t>
            </a:r>
          </a:p>
        </p:txBody>
      </p:sp>
      <p:sp>
        <p:nvSpPr>
          <p:cNvPr id="1146" name="Shape 1146"/>
          <p:cNvSpPr txBox="1"/>
          <p:nvPr>
            <p:ph idx="1" type="body"/>
          </p:nvPr>
        </p:nvSpPr>
        <p:spPr>
          <a:xfrm>
            <a:off x="476250" y="1783075"/>
            <a:ext cx="8191500" cy="4711800"/>
          </a:xfrm>
          <a:prstGeom prst="rect">
            <a:avLst/>
          </a:prstGeom>
        </p:spPr>
        <p:txBody>
          <a:bodyPr anchorCtr="0" anchor="t" bIns="91425" lIns="91425" rIns="91425" wrap="square" tIns="91425">
            <a:noAutofit/>
          </a:bodyPr>
          <a:lstStyle/>
          <a:p>
            <a:pPr indent="-228600" lvl="0" marL="457200" rtl="0">
              <a:spcBef>
                <a:spcPts val="0"/>
              </a:spcBef>
            </a:pPr>
            <a:r>
              <a:rPr lang="zh-TW"/>
              <a:t>我們麵包店正在煩惱明天到底要製作多少麵包跟蛋糕好？</a:t>
            </a:r>
          </a:p>
          <a:p>
            <a:pPr indent="-228600" lvl="0" marL="457200" rtl="0">
              <a:spcBef>
                <a:spcPts val="0"/>
              </a:spcBef>
            </a:pPr>
            <a:r>
              <a:rPr lang="zh-TW"/>
              <a:t>我們希望製作的麵包跟蛋糕能夠買到最多利潤。</a:t>
            </a:r>
          </a:p>
          <a:p>
            <a:pPr indent="-228600" lvl="0" marL="457200" rtl="0">
              <a:spcBef>
                <a:spcPts val="0"/>
              </a:spcBef>
            </a:pPr>
            <a:r>
              <a:rPr lang="zh-TW"/>
              <a:t>一個麵包的利潤是7元，蛋糕的利潤是9元。</a:t>
            </a:r>
          </a:p>
          <a:p>
            <a:pPr indent="-228600" lvl="0" marL="457200" rtl="0">
              <a:spcBef>
                <a:spcPts val="0"/>
              </a:spcBef>
            </a:pPr>
            <a:r>
              <a:rPr lang="zh-TW"/>
              <a:t>根據以往的記錄，一天通常最多可以賣出200個麵包或100個蛋糕，但作再多就賣不掉了，很浪費。</a:t>
            </a:r>
          </a:p>
          <a:p>
            <a:pPr indent="-228600" lvl="0" marL="457200">
              <a:spcBef>
                <a:spcPts val="0"/>
              </a:spcBef>
            </a:pPr>
            <a:r>
              <a:rPr lang="zh-TW"/>
              <a:t>一個麵包會用掉22克的麵粉，</a:t>
            </a:r>
            <a:br>
              <a:rPr lang="zh-TW"/>
            </a:br>
            <a:r>
              <a:rPr lang="zh-TW"/>
              <a:t>一個蛋糕則是需要用掉27克麵粉，</a:t>
            </a:r>
            <a:br>
              <a:rPr lang="zh-TW"/>
            </a:br>
            <a:r>
              <a:rPr lang="zh-TW"/>
              <a:t>我們店內的麵粉庫存只有6000克而已喔！</a:t>
            </a:r>
          </a:p>
        </p:txBody>
      </p:sp>
      <p:pic>
        <p:nvPicPr>
          <p:cNvPr id="1147" name="Shape 1147"/>
          <p:cNvPicPr preferRelativeResize="0"/>
          <p:nvPr/>
        </p:nvPicPr>
        <p:blipFill rotWithShape="1">
          <a:blip r:embed="rId3">
            <a:alphaModFix/>
          </a:blip>
          <a:srcRect b="0" l="0" r="31214" t="0"/>
          <a:stretch/>
        </p:blipFill>
        <p:spPr>
          <a:xfrm>
            <a:off x="7035477" y="4610000"/>
            <a:ext cx="2108522" cy="1698687"/>
          </a:xfrm>
          <a:prstGeom prst="rect">
            <a:avLst/>
          </a:prstGeom>
          <a:noFill/>
          <a:ln>
            <a:noFill/>
          </a:ln>
        </p:spPr>
      </p:pic>
      <p:pic>
        <p:nvPicPr>
          <p:cNvPr id="1148" name="Shape 1148"/>
          <p:cNvPicPr preferRelativeResize="0"/>
          <p:nvPr/>
        </p:nvPicPr>
        <p:blipFill rotWithShape="1">
          <a:blip r:embed="rId4">
            <a:alphaModFix/>
          </a:blip>
          <a:srcRect b="0" l="20217" r="0" t="0"/>
          <a:stretch/>
        </p:blipFill>
        <p:spPr>
          <a:xfrm flipH="1">
            <a:off x="6536974" y="5067069"/>
            <a:ext cx="2688770" cy="136095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3" name="Shape 1153"/>
        <p:cNvGrpSpPr/>
        <p:nvPr/>
      </p:nvGrpSpPr>
      <p:grpSpPr>
        <a:xfrm>
          <a:off x="0" y="0"/>
          <a:ext cx="0" cy="0"/>
          <a:chOff x="0" y="0"/>
          <a:chExt cx="0" cy="0"/>
        </a:xfrm>
      </p:grpSpPr>
      <p:sp>
        <p:nvSpPr>
          <p:cNvPr id="1154" name="Shape 1154"/>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zh-TW"/>
              <a:t>‹#›</a:t>
            </a:fld>
          </a:p>
        </p:txBody>
      </p:sp>
      <p:sp>
        <p:nvSpPr>
          <p:cNvPr id="1155" name="Shape 1155"/>
          <p:cNvSpPr txBox="1"/>
          <p:nvPr>
            <p:ph type="title"/>
          </p:nvPr>
        </p:nvSpPr>
        <p:spPr>
          <a:xfrm>
            <a:off x="3258150" y="169425"/>
            <a:ext cx="5409600" cy="1243800"/>
          </a:xfrm>
          <a:prstGeom prst="rect">
            <a:avLst/>
          </a:prstGeom>
        </p:spPr>
        <p:txBody>
          <a:bodyPr anchorCtr="0" anchor="b" bIns="91425" lIns="91425" rIns="91425" wrap="square" tIns="91425">
            <a:noAutofit/>
          </a:bodyPr>
          <a:lstStyle/>
          <a:p>
            <a:pPr lvl="0" rtl="0">
              <a:spcBef>
                <a:spcPts val="0"/>
              </a:spcBef>
              <a:buNone/>
            </a:pPr>
            <a:r>
              <a:rPr lang="zh-TW"/>
              <a:t>W08-c </a:t>
            </a:r>
            <a:r>
              <a:rPr lang="zh-TW"/>
              <a:t>如何製作麵包跟蛋糕才能最賣錢？</a:t>
            </a:r>
          </a:p>
        </p:txBody>
      </p:sp>
      <p:sp>
        <p:nvSpPr>
          <p:cNvPr id="1156" name="Shape 1156"/>
          <p:cNvSpPr txBox="1"/>
          <p:nvPr>
            <p:ph idx="1" type="body"/>
          </p:nvPr>
        </p:nvSpPr>
        <p:spPr>
          <a:xfrm>
            <a:off x="3910525" y="1456850"/>
            <a:ext cx="4942200" cy="4711800"/>
          </a:xfrm>
          <a:prstGeom prst="rect">
            <a:avLst/>
          </a:prstGeom>
        </p:spPr>
        <p:txBody>
          <a:bodyPr anchorCtr="0" anchor="t" bIns="91425" lIns="91425" rIns="91425" wrap="square" tIns="91425">
            <a:noAutofit/>
          </a:bodyPr>
          <a:lstStyle/>
          <a:p>
            <a:pPr lvl="0">
              <a:spcBef>
                <a:spcPts val="0"/>
              </a:spcBef>
              <a:buClr>
                <a:schemeClr val="dk1"/>
              </a:buClr>
              <a:buSzPct val="50000"/>
              <a:buFont typeface="Arial"/>
              <a:buNone/>
            </a:pPr>
            <a:r>
              <a:rPr lang="zh-TW" sz="2200"/>
              <a:t>1. 準備規劃求解試算表</a:t>
            </a:r>
          </a:p>
          <a:p>
            <a:pPr lvl="0">
              <a:spcBef>
                <a:spcPts val="0"/>
              </a:spcBef>
              <a:buClr>
                <a:schemeClr val="dk1"/>
              </a:buClr>
              <a:buSzPct val="50000"/>
              <a:buFont typeface="Arial"/>
              <a:buNone/>
            </a:pPr>
            <a:r>
              <a:rPr lang="zh-TW" sz="2200"/>
              <a:t>2. 啟動Solver</a:t>
            </a:r>
          </a:p>
          <a:p>
            <a:pPr lvl="0">
              <a:spcBef>
                <a:spcPts val="0"/>
              </a:spcBef>
              <a:buClr>
                <a:schemeClr val="dk1"/>
              </a:buClr>
              <a:buSzPct val="50000"/>
              <a:buFont typeface="Arial"/>
              <a:buNone/>
            </a:pPr>
            <a:r>
              <a:rPr lang="zh-TW" sz="2200"/>
              <a:t>3-1. 填寫決策變量</a:t>
            </a:r>
          </a:p>
          <a:p>
            <a:pPr lvl="0">
              <a:spcBef>
                <a:spcPts val="0"/>
              </a:spcBef>
              <a:buClr>
                <a:schemeClr val="dk1"/>
              </a:buClr>
              <a:buSzPct val="50000"/>
              <a:buFont typeface="Arial"/>
              <a:buNone/>
            </a:pPr>
            <a:r>
              <a:rPr lang="zh-TW" sz="2200"/>
              <a:t>3-2. Solver設定決策變量</a:t>
            </a:r>
          </a:p>
          <a:p>
            <a:pPr lvl="0">
              <a:spcBef>
                <a:spcPts val="0"/>
              </a:spcBef>
              <a:buClr>
                <a:schemeClr val="dk1"/>
              </a:buClr>
              <a:buSzPct val="50000"/>
              <a:buFont typeface="Arial"/>
              <a:buNone/>
            </a:pPr>
            <a:r>
              <a:rPr lang="zh-TW" sz="2200">
                <a:solidFill>
                  <a:schemeClr val="dk1"/>
                </a:solidFill>
              </a:rPr>
              <a:t>3-3. Solver設定決策變量的基本限制</a:t>
            </a:r>
          </a:p>
          <a:p>
            <a:pPr lvl="0">
              <a:spcBef>
                <a:spcPts val="0"/>
              </a:spcBef>
              <a:buClr>
                <a:schemeClr val="dk1"/>
              </a:buClr>
              <a:buSzPct val="50000"/>
              <a:buFont typeface="Arial"/>
              <a:buNone/>
            </a:pPr>
            <a:r>
              <a:rPr lang="zh-TW" sz="2200"/>
              <a:t>3-4. Solver設定決策變量的資料類型</a:t>
            </a:r>
          </a:p>
          <a:p>
            <a:pPr lvl="0">
              <a:spcBef>
                <a:spcPts val="0"/>
              </a:spcBef>
              <a:buClr>
                <a:schemeClr val="dk1"/>
              </a:buClr>
              <a:buSzPct val="50000"/>
              <a:buFont typeface="Arial"/>
              <a:buNone/>
            </a:pPr>
            <a:r>
              <a:rPr lang="zh-TW" sz="2200"/>
              <a:t>4. 填寫目標函式</a:t>
            </a:r>
          </a:p>
          <a:p>
            <a:pPr lvl="0">
              <a:spcBef>
                <a:spcPts val="0"/>
              </a:spcBef>
              <a:buClr>
                <a:schemeClr val="dk1"/>
              </a:buClr>
              <a:buSzPct val="50000"/>
              <a:buFont typeface="Arial"/>
              <a:buNone/>
            </a:pPr>
            <a:r>
              <a:rPr lang="zh-TW" sz="2200"/>
              <a:t>5-1. 填寫目標變量</a:t>
            </a:r>
          </a:p>
          <a:p>
            <a:pPr lvl="0">
              <a:spcBef>
                <a:spcPts val="0"/>
              </a:spcBef>
              <a:buClr>
                <a:schemeClr val="dk1"/>
              </a:buClr>
              <a:buSzPct val="50000"/>
              <a:buFont typeface="Arial"/>
              <a:buNone/>
            </a:pPr>
            <a:r>
              <a:rPr lang="zh-TW" sz="2200"/>
              <a:t>5-2. Solver設定目標變量</a:t>
            </a:r>
          </a:p>
          <a:p>
            <a:pPr lvl="0">
              <a:spcBef>
                <a:spcPts val="0"/>
              </a:spcBef>
              <a:buClr>
                <a:schemeClr val="dk1"/>
              </a:buClr>
              <a:buSzPct val="50000"/>
              <a:buFont typeface="Arial"/>
              <a:buNone/>
            </a:pPr>
            <a:r>
              <a:rPr lang="zh-TW" sz="2200"/>
              <a:t>6-1. 設定條件</a:t>
            </a:r>
          </a:p>
          <a:p>
            <a:pPr lvl="0">
              <a:spcBef>
                <a:spcPts val="0"/>
              </a:spcBef>
              <a:buClr>
                <a:schemeClr val="dk1"/>
              </a:buClr>
              <a:buSzPct val="50000"/>
              <a:buFont typeface="Arial"/>
              <a:buNone/>
            </a:pPr>
            <a:r>
              <a:rPr lang="zh-TW" sz="2200"/>
              <a:t>6-2. Solver設定限制條件</a:t>
            </a:r>
          </a:p>
          <a:p>
            <a:pPr lvl="0" rtl="0">
              <a:spcBef>
                <a:spcPts val="0"/>
              </a:spcBef>
              <a:buNone/>
            </a:pPr>
            <a:r>
              <a:rPr lang="zh-TW" sz="2200"/>
              <a:t>7. 用Solver計算最佳化解答</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1" name="Shape 1161"/>
        <p:cNvGrpSpPr/>
        <p:nvPr/>
      </p:nvGrpSpPr>
      <p:grpSpPr>
        <a:xfrm>
          <a:off x="0" y="0"/>
          <a:ext cx="0" cy="0"/>
          <a:chOff x="0" y="0"/>
          <a:chExt cx="0" cy="0"/>
        </a:xfrm>
      </p:grpSpPr>
      <p:pic>
        <p:nvPicPr>
          <p:cNvPr id="1162" name="Shape 1162"/>
          <p:cNvPicPr preferRelativeResize="0"/>
          <p:nvPr/>
        </p:nvPicPr>
        <p:blipFill>
          <a:blip r:embed="rId3">
            <a:alphaModFix/>
          </a:blip>
          <a:stretch>
            <a:fillRect/>
          </a:stretch>
        </p:blipFill>
        <p:spPr>
          <a:xfrm>
            <a:off x="3258143" y="1620700"/>
            <a:ext cx="5409600" cy="4890775"/>
          </a:xfrm>
          <a:prstGeom prst="rect">
            <a:avLst/>
          </a:prstGeom>
          <a:noFill/>
          <a:ln>
            <a:noFill/>
          </a:ln>
        </p:spPr>
      </p:pic>
      <p:sp>
        <p:nvSpPr>
          <p:cNvPr id="1163" name="Shape 1163"/>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zh-TW"/>
              <a:t>‹#›</a:t>
            </a:fld>
          </a:p>
        </p:txBody>
      </p:sp>
      <p:sp>
        <p:nvSpPr>
          <p:cNvPr id="1164" name="Shape 1164"/>
          <p:cNvSpPr txBox="1"/>
          <p:nvPr>
            <p:ph type="title"/>
          </p:nvPr>
        </p:nvSpPr>
        <p:spPr>
          <a:xfrm>
            <a:off x="3258150" y="169425"/>
            <a:ext cx="5409600" cy="1243800"/>
          </a:xfrm>
          <a:prstGeom prst="rect">
            <a:avLst/>
          </a:prstGeom>
        </p:spPr>
        <p:txBody>
          <a:bodyPr anchorCtr="0" anchor="b" bIns="91425" lIns="91425" rIns="91425" wrap="square" tIns="91425">
            <a:noAutofit/>
          </a:bodyPr>
          <a:lstStyle/>
          <a:p>
            <a:pPr lvl="0" rtl="0">
              <a:spcBef>
                <a:spcPts val="0"/>
              </a:spcBef>
              <a:buClr>
                <a:schemeClr val="dk1"/>
              </a:buClr>
              <a:buSzPct val="27500"/>
              <a:buFont typeface="Arial"/>
              <a:buNone/>
            </a:pPr>
            <a:r>
              <a:rPr lang="zh-TW">
                <a:solidFill>
                  <a:schemeClr val="dk1"/>
                </a:solidFill>
              </a:rPr>
              <a:t>W08-c 如何製作麵包跟蛋糕才能最賣錢？</a:t>
            </a:r>
          </a:p>
        </p:txBody>
      </p:sp>
      <p:sp>
        <p:nvSpPr>
          <p:cNvPr id="1165" name="Shape 1165"/>
          <p:cNvSpPr txBox="1"/>
          <p:nvPr>
            <p:ph idx="2" type="title"/>
          </p:nvPr>
        </p:nvSpPr>
        <p:spPr>
          <a:xfrm>
            <a:off x="595650" y="2210400"/>
            <a:ext cx="1716600" cy="657000"/>
          </a:xfrm>
          <a:prstGeom prst="rect">
            <a:avLst/>
          </a:prstGeom>
        </p:spPr>
        <p:txBody>
          <a:bodyPr anchorCtr="0" anchor="ctr" bIns="91425" lIns="91425" rIns="91425" wrap="square" tIns="91425">
            <a:noAutofit/>
          </a:bodyPr>
          <a:lstStyle/>
          <a:p>
            <a:pPr lvl="0" rtl="0">
              <a:spcBef>
                <a:spcPts val="0"/>
              </a:spcBef>
              <a:buNone/>
            </a:pPr>
            <a:r>
              <a:rPr lang="zh-TW"/>
              <a:t>上機實作</a:t>
            </a:r>
          </a:p>
        </p:txBody>
      </p:sp>
      <p:pic>
        <p:nvPicPr>
          <p:cNvPr id="1166" name="Shape 1166"/>
          <p:cNvPicPr preferRelativeResize="0"/>
          <p:nvPr/>
        </p:nvPicPr>
        <p:blipFill>
          <a:blip r:embed="rId4">
            <a:alphaModFix/>
          </a:blip>
          <a:stretch>
            <a:fillRect/>
          </a:stretch>
        </p:blipFill>
        <p:spPr>
          <a:xfrm>
            <a:off x="2638200" y="1386800"/>
            <a:ext cx="1422675" cy="1422675"/>
          </a:xfrm>
          <a:prstGeom prst="rect">
            <a:avLst/>
          </a:prstGeom>
          <a:noFill/>
          <a:ln>
            <a:noFill/>
          </a:ln>
        </p:spPr>
      </p:pic>
      <p:sp>
        <p:nvSpPr>
          <p:cNvPr id="1167" name="Shape 1167"/>
          <p:cNvSpPr/>
          <p:nvPr/>
        </p:nvSpPr>
        <p:spPr>
          <a:xfrm>
            <a:off x="6399425" y="2867400"/>
            <a:ext cx="1997700" cy="3351000"/>
          </a:xfrm>
          <a:prstGeom prst="roundRect">
            <a:avLst>
              <a:gd fmla="val 4558"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168" name="Shape 1168"/>
          <p:cNvSpPr/>
          <p:nvPr/>
        </p:nvSpPr>
        <p:spPr>
          <a:xfrm>
            <a:off x="6311875" y="2278200"/>
            <a:ext cx="1854900" cy="521400"/>
          </a:xfrm>
          <a:prstGeom prst="wedgeRoundRectCallout">
            <a:avLst>
              <a:gd fmla="val -18434" name="adj1"/>
              <a:gd fmla="val 78844"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Solver設定</a:t>
            </a:r>
          </a:p>
        </p:txBody>
      </p:sp>
      <p:sp>
        <p:nvSpPr>
          <p:cNvPr id="1169" name="Shape 1169"/>
          <p:cNvSpPr/>
          <p:nvPr/>
        </p:nvSpPr>
        <p:spPr>
          <a:xfrm>
            <a:off x="4512123" y="3803784"/>
            <a:ext cx="1669800" cy="2031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170" name="Shape 1170"/>
          <p:cNvSpPr/>
          <p:nvPr/>
        </p:nvSpPr>
        <p:spPr>
          <a:xfrm>
            <a:off x="4423521" y="4726575"/>
            <a:ext cx="886800" cy="2619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
        <p:nvSpPr>
          <p:cNvPr id="1171" name="Shape 1171"/>
          <p:cNvSpPr/>
          <p:nvPr/>
        </p:nvSpPr>
        <p:spPr>
          <a:xfrm>
            <a:off x="1840737" y="3526287"/>
            <a:ext cx="1542300" cy="894000"/>
          </a:xfrm>
          <a:prstGeom prst="wedgeRoundRectCallout">
            <a:avLst>
              <a:gd fmla="val 119374" name="adj1"/>
              <a:gd fmla="val -10422"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最佳</a:t>
            </a:r>
          </a:p>
          <a:p>
            <a:pPr lvl="0" rtl="0" algn="ctr">
              <a:spcBef>
                <a:spcPts val="0"/>
              </a:spcBef>
              <a:buNone/>
            </a:pPr>
            <a:r>
              <a:rPr lang="zh-TW" sz="2400">
                <a:solidFill>
                  <a:srgbClr val="FFFFFF"/>
                </a:solidFill>
              </a:rPr>
              <a:t>生產組合</a:t>
            </a:r>
          </a:p>
        </p:txBody>
      </p:sp>
      <p:sp>
        <p:nvSpPr>
          <p:cNvPr id="1172" name="Shape 1172"/>
          <p:cNvSpPr/>
          <p:nvPr/>
        </p:nvSpPr>
        <p:spPr>
          <a:xfrm>
            <a:off x="2130212" y="4988475"/>
            <a:ext cx="1204200" cy="894000"/>
          </a:xfrm>
          <a:prstGeom prst="wedgeRoundRectCallout">
            <a:avLst>
              <a:gd fmla="val 142382" name="adj1"/>
              <a:gd fmla="val -51991"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2400">
                <a:solidFill>
                  <a:srgbClr val="FFFFFF"/>
                </a:solidFill>
              </a:rPr>
              <a:t>最佳</a:t>
            </a:r>
          </a:p>
          <a:p>
            <a:pPr lvl="0" rtl="0" algn="ctr">
              <a:spcBef>
                <a:spcPts val="0"/>
              </a:spcBef>
              <a:buNone/>
            </a:pPr>
            <a:r>
              <a:rPr lang="zh-TW" sz="2400">
                <a:solidFill>
                  <a:srgbClr val="FFFFFF"/>
                </a:solidFill>
              </a:rPr>
              <a:t>總利潤</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263" name="Shape 263"/>
          <p:cNvSpPr txBox="1"/>
          <p:nvPr>
            <p:ph idx="1" type="subTitle"/>
          </p:nvPr>
        </p:nvSpPr>
        <p:spPr>
          <a:xfrm>
            <a:off x="24200" y="6583675"/>
            <a:ext cx="8270100" cy="2742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264" name="Shape 264"/>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好像高中有上過...?</a:t>
            </a:r>
          </a:p>
        </p:txBody>
      </p:sp>
      <p:sp>
        <p:nvSpPr>
          <p:cNvPr id="265" name="Shape 265"/>
          <p:cNvSpPr txBox="1"/>
          <p:nvPr>
            <p:ph idx="4294967295" type="body"/>
          </p:nvPr>
        </p:nvSpPr>
        <p:spPr>
          <a:xfrm>
            <a:off x="533400" y="1194325"/>
            <a:ext cx="4019400" cy="4848600"/>
          </a:xfrm>
          <a:prstGeom prst="rect">
            <a:avLst/>
          </a:prstGeom>
        </p:spPr>
        <p:txBody>
          <a:bodyPr anchorCtr="0" anchor="t" bIns="91425" lIns="91425" rIns="91425" wrap="square" tIns="91425">
            <a:noAutofit/>
          </a:bodyPr>
          <a:lstStyle/>
          <a:p>
            <a:pPr indent="0" lvl="0" marL="0" rtl="0">
              <a:spcBef>
                <a:spcPts val="0"/>
              </a:spcBef>
              <a:buNone/>
            </a:pPr>
            <a:r>
              <a:rPr lang="zh-TW"/>
              <a:t>　　</a:t>
            </a:r>
            <a:r>
              <a:rPr lang="zh-TW"/>
              <a:t>有甲﹑乙二工廠生產 A﹐B 兩種不同產品﹐甲廠每天可生產 A﹐B 各4﹐2 公噸﹐乙廠每天可生產 A﹐B 各 2﹐7 公噸﹐今有一訂單需求 A﹐B 各 16﹐20 公噸﹐假設甲廠運轉一天成本 10000 元﹐乙廠運轉一天成本 20000 元﹐試問甲﹑乙廠各開廠幾天會使得開銷最低並達成需求？</a:t>
            </a:r>
          </a:p>
        </p:txBody>
      </p:sp>
      <p:pic>
        <p:nvPicPr>
          <p:cNvPr id="266" name="Shape 266"/>
          <p:cNvPicPr preferRelativeResize="0"/>
          <p:nvPr/>
        </p:nvPicPr>
        <p:blipFill>
          <a:blip r:embed="rId3">
            <a:alphaModFix/>
          </a:blip>
          <a:stretch>
            <a:fillRect/>
          </a:stretch>
        </p:blipFill>
        <p:spPr>
          <a:xfrm>
            <a:off x="4705200" y="2134275"/>
            <a:ext cx="3731199" cy="2802450"/>
          </a:xfrm>
          <a:prstGeom prst="rect">
            <a:avLst/>
          </a:prstGeom>
          <a:noFill/>
          <a:ln>
            <a:noFill/>
          </a:ln>
        </p:spPr>
      </p:pic>
      <p:sp>
        <p:nvSpPr>
          <p:cNvPr id="267" name="Shape 267"/>
          <p:cNvSpPr/>
          <p:nvPr/>
        </p:nvSpPr>
        <p:spPr>
          <a:xfrm>
            <a:off x="5469525" y="3798200"/>
            <a:ext cx="248700" cy="2619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32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Shape 1178"/>
          <p:cNvSpPr txBox="1"/>
          <p:nvPr>
            <p:ph type="title"/>
          </p:nvPr>
        </p:nvSpPr>
        <p:spPr>
          <a:xfrm>
            <a:off x="3379395" y="1709750"/>
            <a:ext cx="5131200" cy="1482600"/>
          </a:xfrm>
          <a:prstGeom prst="rect">
            <a:avLst/>
          </a:prstGeom>
        </p:spPr>
        <p:txBody>
          <a:bodyPr anchorCtr="0" anchor="b" bIns="91425" lIns="91425" rIns="91425" wrap="square" tIns="91425">
            <a:noAutofit/>
          </a:bodyPr>
          <a:lstStyle/>
          <a:p>
            <a:pPr lv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274" name="Shape 274"/>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b="0" lang="zh-TW" sz="2400"/>
              <a:t>現實中的工廠</a:t>
            </a:r>
          </a:p>
          <a:p>
            <a:pPr lvl="0">
              <a:spcBef>
                <a:spcPts val="0"/>
              </a:spcBef>
              <a:buNone/>
            </a:pPr>
            <a:r>
              <a:rPr lang="zh-TW"/>
              <a:t>如何生產最賺？</a:t>
            </a:r>
          </a:p>
        </p:txBody>
      </p:sp>
      <p:sp>
        <p:nvSpPr>
          <p:cNvPr id="275" name="Shape 275"/>
          <p:cNvSpPr/>
          <p:nvPr/>
        </p:nvSpPr>
        <p:spPr>
          <a:xfrm>
            <a:off x="3128000" y="2138825"/>
            <a:ext cx="2888100" cy="763500"/>
          </a:xfrm>
          <a:prstGeom prst="roundRect">
            <a:avLst>
              <a:gd fmla="val 16667" name="adj"/>
            </a:avLst>
          </a:prstGeom>
          <a:solidFill>
            <a:srgbClr val="FFFFFF"/>
          </a:solidFill>
          <a:ln cap="flat" cmpd="sng" w="38100">
            <a:solidFill>
              <a:srgbClr val="274E1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zh-TW" sz="3200"/>
              <a:t>塑</a:t>
            </a:r>
            <a:r>
              <a:rPr lang="zh-TW" sz="3200"/>
              <a:t>膠玩具工廠</a:t>
            </a:r>
          </a:p>
        </p:txBody>
      </p:sp>
      <p:pic>
        <p:nvPicPr>
          <p:cNvPr id="276" name="Shape 276"/>
          <p:cNvPicPr preferRelativeResize="0"/>
          <p:nvPr/>
        </p:nvPicPr>
        <p:blipFill>
          <a:blip r:embed="rId3">
            <a:alphaModFix/>
          </a:blip>
          <a:stretch>
            <a:fillRect/>
          </a:stretch>
        </p:blipFill>
        <p:spPr>
          <a:xfrm>
            <a:off x="297213" y="2026962"/>
            <a:ext cx="1831111" cy="2033699"/>
          </a:xfrm>
          <a:prstGeom prst="rect">
            <a:avLst/>
          </a:prstGeom>
          <a:noFill/>
          <a:ln>
            <a:noFill/>
          </a:ln>
        </p:spPr>
      </p:pic>
      <p:sp>
        <p:nvSpPr>
          <p:cNvPr id="277" name="Shape 277"/>
          <p:cNvSpPr txBox="1"/>
          <p:nvPr/>
        </p:nvSpPr>
        <p:spPr>
          <a:xfrm>
            <a:off x="297225" y="4322650"/>
            <a:ext cx="1572300" cy="400500"/>
          </a:xfrm>
          <a:prstGeom prst="rect">
            <a:avLst/>
          </a:prstGeom>
          <a:noFill/>
          <a:ln>
            <a:noFill/>
          </a:ln>
        </p:spPr>
        <p:txBody>
          <a:bodyPr anchorCtr="0" anchor="ctr" bIns="91425" lIns="91425" rIns="91425" wrap="square" tIns="91425">
            <a:noAutofit/>
          </a:bodyPr>
          <a:lstStyle/>
          <a:p>
            <a:pPr lvl="0" algn="ctr">
              <a:spcBef>
                <a:spcPts val="0"/>
              </a:spcBef>
              <a:buNone/>
            </a:pPr>
            <a:r>
              <a:rPr b="1" lang="zh-TW" sz="2600">
                <a:solidFill>
                  <a:srgbClr val="0000FF"/>
                </a:solidFill>
              </a:rPr>
              <a:t>塑膠</a:t>
            </a:r>
            <a:r>
              <a:rPr b="1" lang="zh-TW" sz="2600">
                <a:solidFill>
                  <a:srgbClr val="0000FF"/>
                </a:solidFill>
              </a:rPr>
              <a:t>小鴨</a:t>
            </a:r>
          </a:p>
          <a:p>
            <a:pPr lvl="0" rtl="0" algn="ctr">
              <a:spcBef>
                <a:spcPts val="0"/>
              </a:spcBef>
              <a:buNone/>
            </a:pPr>
            <a:r>
              <a:rPr b="1" lang="zh-TW" sz="2600">
                <a:solidFill>
                  <a:srgbClr val="0000FF"/>
                </a:solidFill>
              </a:rPr>
              <a:t>(大)</a:t>
            </a:r>
          </a:p>
        </p:txBody>
      </p:sp>
      <p:sp>
        <p:nvSpPr>
          <p:cNvPr id="278" name="Shape 278"/>
          <p:cNvSpPr txBox="1"/>
          <p:nvPr/>
        </p:nvSpPr>
        <p:spPr>
          <a:xfrm>
            <a:off x="7125075" y="4322650"/>
            <a:ext cx="1413000" cy="400500"/>
          </a:xfrm>
          <a:prstGeom prst="rect">
            <a:avLst/>
          </a:prstGeom>
          <a:noFill/>
          <a:ln>
            <a:noFill/>
          </a:ln>
        </p:spPr>
        <p:txBody>
          <a:bodyPr anchorCtr="0" anchor="ctr" bIns="91425" lIns="91425" rIns="91425" wrap="square" tIns="91425">
            <a:noAutofit/>
          </a:bodyPr>
          <a:lstStyle/>
          <a:p>
            <a:pPr lvl="0" rtl="0" algn="ctr">
              <a:spcBef>
                <a:spcPts val="0"/>
              </a:spcBef>
              <a:buNone/>
            </a:pPr>
            <a:r>
              <a:rPr b="1" lang="zh-TW" sz="3200">
                <a:solidFill>
                  <a:srgbClr val="FF0000"/>
                </a:solidFill>
              </a:rPr>
              <a:t>塑</a:t>
            </a:r>
            <a:r>
              <a:rPr b="1" lang="zh-TW" sz="3200">
                <a:solidFill>
                  <a:srgbClr val="FF0000"/>
                </a:solidFill>
              </a:rPr>
              <a:t>膠魚</a:t>
            </a:r>
          </a:p>
          <a:p>
            <a:pPr lvl="0" rtl="0" algn="ctr">
              <a:spcBef>
                <a:spcPts val="0"/>
              </a:spcBef>
              <a:buNone/>
            </a:pPr>
            <a:r>
              <a:rPr b="1" lang="zh-TW" sz="3200">
                <a:solidFill>
                  <a:srgbClr val="FF0000"/>
                </a:solidFill>
              </a:rPr>
              <a:t>(大)</a:t>
            </a:r>
          </a:p>
        </p:txBody>
      </p:sp>
      <p:sp>
        <p:nvSpPr>
          <p:cNvPr id="279" name="Shape 279"/>
          <p:cNvSpPr/>
          <p:nvPr/>
        </p:nvSpPr>
        <p:spPr>
          <a:xfrm>
            <a:off x="4116450" y="3082700"/>
            <a:ext cx="911100" cy="2114699"/>
          </a:xfrm>
          <a:prstGeom prst="downArrow">
            <a:avLst>
              <a:gd fmla="val 50000" name="adj1"/>
              <a:gd fmla="val 50000" name="adj2"/>
            </a:avLst>
          </a:prstGeom>
          <a:solidFill>
            <a:srgbClr val="F4CCCC"/>
          </a:solidFill>
          <a:ln cap="flat" cmpd="sng" w="38100">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80" name="Shape 280"/>
          <p:cNvSpPr txBox="1"/>
          <p:nvPr/>
        </p:nvSpPr>
        <p:spPr>
          <a:xfrm>
            <a:off x="710125" y="5273025"/>
            <a:ext cx="7723800" cy="760800"/>
          </a:xfrm>
          <a:prstGeom prst="rect">
            <a:avLst/>
          </a:prstGeom>
          <a:noFill/>
          <a:ln>
            <a:noFill/>
          </a:ln>
        </p:spPr>
        <p:txBody>
          <a:bodyPr anchorCtr="0" anchor="t" bIns="91425" lIns="91425" rIns="91425" wrap="square" tIns="91425">
            <a:noAutofit/>
          </a:bodyPr>
          <a:lstStyle/>
          <a:p>
            <a:pPr lvl="0" rtl="0" algn="ctr">
              <a:spcBef>
                <a:spcPts val="0"/>
              </a:spcBef>
              <a:buNone/>
            </a:pPr>
            <a:r>
              <a:rPr b="1" lang="zh-TW" sz="3200">
                <a:solidFill>
                  <a:schemeClr val="dk2"/>
                </a:solidFill>
              </a:rPr>
              <a:t>要生產多少</a:t>
            </a:r>
            <a:r>
              <a:rPr b="1" lang="zh-TW" sz="3200" u="sng">
                <a:solidFill>
                  <a:schemeClr val="dk2"/>
                </a:solidFill>
              </a:rPr>
              <a:t>各種尺寸</a:t>
            </a:r>
            <a:r>
              <a:rPr b="1" lang="zh-TW" sz="3200">
                <a:solidFill>
                  <a:schemeClr val="dk2"/>
                </a:solidFill>
              </a:rPr>
              <a:t>的</a:t>
            </a:r>
            <a:r>
              <a:rPr b="1" lang="zh-TW" sz="3200">
                <a:solidFill>
                  <a:srgbClr val="0000FF"/>
                </a:solidFill>
              </a:rPr>
              <a:t>小鴨</a:t>
            </a:r>
            <a:r>
              <a:rPr b="1" lang="zh-TW" sz="3200">
                <a:solidFill>
                  <a:schemeClr val="dk2"/>
                </a:solidFill>
              </a:rPr>
              <a:t>與</a:t>
            </a:r>
            <a:r>
              <a:rPr b="1" lang="zh-TW" sz="3200">
                <a:solidFill>
                  <a:srgbClr val="FF0000"/>
                </a:solidFill>
              </a:rPr>
              <a:t>魚</a:t>
            </a:r>
          </a:p>
          <a:p>
            <a:pPr lvl="0" rtl="0" algn="ctr">
              <a:spcBef>
                <a:spcPts val="0"/>
              </a:spcBef>
              <a:buNone/>
            </a:pPr>
            <a:r>
              <a:rPr b="1" lang="zh-TW" sz="3200">
                <a:solidFill>
                  <a:schemeClr val="dk2"/>
                </a:solidFill>
              </a:rPr>
              <a:t>才能賺最多錢？</a:t>
            </a:r>
          </a:p>
        </p:txBody>
      </p:sp>
      <p:pic>
        <p:nvPicPr>
          <p:cNvPr id="281" name="Shape 281"/>
          <p:cNvPicPr preferRelativeResize="0"/>
          <p:nvPr/>
        </p:nvPicPr>
        <p:blipFill>
          <a:blip r:embed="rId4">
            <a:alphaModFix/>
          </a:blip>
          <a:stretch>
            <a:fillRect/>
          </a:stretch>
        </p:blipFill>
        <p:spPr>
          <a:xfrm>
            <a:off x="3887537" y="1213950"/>
            <a:ext cx="1369025" cy="1077274"/>
          </a:xfrm>
          <a:prstGeom prst="rect">
            <a:avLst/>
          </a:prstGeom>
          <a:noFill/>
          <a:ln>
            <a:noFill/>
          </a:ln>
        </p:spPr>
      </p:pic>
      <p:pic>
        <p:nvPicPr>
          <p:cNvPr id="282" name="Shape 282"/>
          <p:cNvPicPr preferRelativeResize="0"/>
          <p:nvPr/>
        </p:nvPicPr>
        <p:blipFill>
          <a:blip r:embed="rId3">
            <a:alphaModFix/>
          </a:blip>
          <a:stretch>
            <a:fillRect/>
          </a:stretch>
        </p:blipFill>
        <p:spPr>
          <a:xfrm>
            <a:off x="2017150" y="2668746"/>
            <a:ext cx="1369049" cy="1520508"/>
          </a:xfrm>
          <a:prstGeom prst="rect">
            <a:avLst/>
          </a:prstGeom>
          <a:noFill/>
          <a:ln>
            <a:noFill/>
          </a:ln>
        </p:spPr>
      </p:pic>
      <p:pic>
        <p:nvPicPr>
          <p:cNvPr id="283" name="Shape 283"/>
          <p:cNvPicPr preferRelativeResize="0"/>
          <p:nvPr/>
        </p:nvPicPr>
        <p:blipFill>
          <a:blip r:embed="rId3">
            <a:alphaModFix/>
          </a:blip>
          <a:stretch>
            <a:fillRect/>
          </a:stretch>
        </p:blipFill>
        <p:spPr>
          <a:xfrm>
            <a:off x="3386199" y="3240461"/>
            <a:ext cx="838199" cy="930925"/>
          </a:xfrm>
          <a:prstGeom prst="rect">
            <a:avLst/>
          </a:prstGeom>
          <a:noFill/>
          <a:ln>
            <a:noFill/>
          </a:ln>
        </p:spPr>
      </p:pic>
      <p:pic>
        <p:nvPicPr>
          <p:cNvPr id="284" name="Shape 284"/>
          <p:cNvPicPr preferRelativeResize="0"/>
          <p:nvPr/>
        </p:nvPicPr>
        <p:blipFill>
          <a:blip r:embed="rId5">
            <a:alphaModFix/>
          </a:blip>
          <a:stretch>
            <a:fillRect/>
          </a:stretch>
        </p:blipFill>
        <p:spPr>
          <a:xfrm flipH="1">
            <a:off x="5027543" y="3245091"/>
            <a:ext cx="1058974" cy="829361"/>
          </a:xfrm>
          <a:prstGeom prst="rect">
            <a:avLst/>
          </a:prstGeom>
          <a:noFill/>
          <a:ln>
            <a:noFill/>
          </a:ln>
        </p:spPr>
      </p:pic>
      <p:pic>
        <p:nvPicPr>
          <p:cNvPr id="285" name="Shape 285"/>
          <p:cNvPicPr preferRelativeResize="0"/>
          <p:nvPr/>
        </p:nvPicPr>
        <p:blipFill>
          <a:blip r:embed="rId5">
            <a:alphaModFix/>
          </a:blip>
          <a:stretch>
            <a:fillRect/>
          </a:stretch>
        </p:blipFill>
        <p:spPr>
          <a:xfrm flipH="1">
            <a:off x="5757802" y="2783533"/>
            <a:ext cx="1648318" cy="1290924"/>
          </a:xfrm>
          <a:prstGeom prst="rect">
            <a:avLst/>
          </a:prstGeom>
          <a:noFill/>
          <a:ln>
            <a:noFill/>
          </a:ln>
        </p:spPr>
      </p:pic>
      <p:pic>
        <p:nvPicPr>
          <p:cNvPr id="286" name="Shape 286"/>
          <p:cNvPicPr preferRelativeResize="0"/>
          <p:nvPr/>
        </p:nvPicPr>
        <p:blipFill>
          <a:blip r:embed="rId5">
            <a:alphaModFix/>
          </a:blip>
          <a:stretch>
            <a:fillRect/>
          </a:stretch>
        </p:blipFill>
        <p:spPr>
          <a:xfrm flipH="1">
            <a:off x="6473475" y="1949512"/>
            <a:ext cx="2596701" cy="2033699"/>
          </a:xfrm>
          <a:prstGeom prst="rect">
            <a:avLst/>
          </a:prstGeom>
          <a:noFill/>
          <a:ln>
            <a:noFill/>
          </a:ln>
        </p:spPr>
      </p:pic>
      <p:sp>
        <p:nvSpPr>
          <p:cNvPr id="287" name="Shape 287"/>
          <p:cNvSpPr txBox="1"/>
          <p:nvPr/>
        </p:nvSpPr>
        <p:spPr>
          <a:xfrm>
            <a:off x="5875462" y="4322650"/>
            <a:ext cx="1413000" cy="400500"/>
          </a:xfrm>
          <a:prstGeom prst="rect">
            <a:avLst/>
          </a:prstGeom>
          <a:noFill/>
          <a:ln>
            <a:noFill/>
          </a:ln>
        </p:spPr>
        <p:txBody>
          <a:bodyPr anchorCtr="0" anchor="ctr" bIns="91425" lIns="91425" rIns="91425" wrap="square" tIns="91425">
            <a:noAutofit/>
          </a:bodyPr>
          <a:lstStyle/>
          <a:p>
            <a:pPr lvl="0" rtl="0" algn="ctr">
              <a:spcBef>
                <a:spcPts val="0"/>
              </a:spcBef>
              <a:buNone/>
            </a:pPr>
            <a:r>
              <a:rPr b="1" lang="zh-TW" sz="2400">
                <a:solidFill>
                  <a:srgbClr val="FF0000"/>
                </a:solidFill>
              </a:rPr>
              <a:t>塑</a:t>
            </a:r>
            <a:r>
              <a:rPr b="1" lang="zh-TW" sz="2400">
                <a:solidFill>
                  <a:srgbClr val="FF0000"/>
                </a:solidFill>
              </a:rPr>
              <a:t>膠魚</a:t>
            </a:r>
          </a:p>
          <a:p>
            <a:pPr lvl="0" rtl="0" algn="ctr">
              <a:spcBef>
                <a:spcPts val="0"/>
              </a:spcBef>
              <a:buNone/>
            </a:pPr>
            <a:r>
              <a:rPr b="1" lang="zh-TW" sz="2400">
                <a:solidFill>
                  <a:srgbClr val="FF0000"/>
                </a:solidFill>
              </a:rPr>
              <a:t>(中)</a:t>
            </a:r>
          </a:p>
        </p:txBody>
      </p:sp>
      <p:sp>
        <p:nvSpPr>
          <p:cNvPr id="288" name="Shape 288"/>
          <p:cNvSpPr txBox="1"/>
          <p:nvPr/>
        </p:nvSpPr>
        <p:spPr>
          <a:xfrm>
            <a:off x="4850525" y="4322650"/>
            <a:ext cx="1413000" cy="400500"/>
          </a:xfrm>
          <a:prstGeom prst="rect">
            <a:avLst/>
          </a:prstGeom>
          <a:noFill/>
          <a:ln>
            <a:noFill/>
          </a:ln>
        </p:spPr>
        <p:txBody>
          <a:bodyPr anchorCtr="0" anchor="ctr" bIns="91425" lIns="91425" rIns="91425" wrap="square" tIns="91425">
            <a:noAutofit/>
          </a:bodyPr>
          <a:lstStyle/>
          <a:p>
            <a:pPr lvl="0" rtl="0" algn="ctr">
              <a:spcBef>
                <a:spcPts val="0"/>
              </a:spcBef>
              <a:buNone/>
            </a:pPr>
            <a:r>
              <a:rPr b="1" lang="zh-TW" sz="1800">
                <a:solidFill>
                  <a:srgbClr val="FF0000"/>
                </a:solidFill>
              </a:rPr>
              <a:t>塑</a:t>
            </a:r>
            <a:r>
              <a:rPr b="1" lang="zh-TW" sz="1800">
                <a:solidFill>
                  <a:srgbClr val="FF0000"/>
                </a:solidFill>
              </a:rPr>
              <a:t>膠魚</a:t>
            </a:r>
          </a:p>
          <a:p>
            <a:pPr lvl="0" rtl="0" algn="ctr">
              <a:spcBef>
                <a:spcPts val="0"/>
              </a:spcBef>
              <a:buNone/>
            </a:pPr>
            <a:r>
              <a:rPr b="1" lang="zh-TW" sz="1800">
                <a:solidFill>
                  <a:srgbClr val="FF0000"/>
                </a:solidFill>
              </a:rPr>
              <a:t>(小)</a:t>
            </a:r>
          </a:p>
        </p:txBody>
      </p:sp>
      <p:sp>
        <p:nvSpPr>
          <p:cNvPr id="289" name="Shape 289"/>
          <p:cNvSpPr txBox="1"/>
          <p:nvPr/>
        </p:nvSpPr>
        <p:spPr>
          <a:xfrm>
            <a:off x="1869525" y="4322650"/>
            <a:ext cx="1572300" cy="400500"/>
          </a:xfrm>
          <a:prstGeom prst="rect">
            <a:avLst/>
          </a:prstGeom>
          <a:noFill/>
          <a:ln>
            <a:noFill/>
          </a:ln>
        </p:spPr>
        <p:txBody>
          <a:bodyPr anchorCtr="0" anchor="ctr" bIns="91425" lIns="91425" rIns="91425" wrap="square" tIns="91425">
            <a:noAutofit/>
          </a:bodyPr>
          <a:lstStyle/>
          <a:p>
            <a:pPr lvl="0" rtl="0" algn="ctr">
              <a:spcBef>
                <a:spcPts val="0"/>
              </a:spcBef>
              <a:buNone/>
            </a:pPr>
            <a:r>
              <a:rPr b="1" lang="zh-TW" sz="2200">
                <a:solidFill>
                  <a:srgbClr val="0000FF"/>
                </a:solidFill>
              </a:rPr>
              <a:t>塑</a:t>
            </a:r>
            <a:r>
              <a:rPr b="1" lang="zh-TW" sz="2200">
                <a:solidFill>
                  <a:srgbClr val="0000FF"/>
                </a:solidFill>
              </a:rPr>
              <a:t>膠小鴨</a:t>
            </a:r>
          </a:p>
          <a:p>
            <a:pPr lvl="0" rtl="0" algn="ctr">
              <a:spcBef>
                <a:spcPts val="0"/>
              </a:spcBef>
              <a:buNone/>
            </a:pPr>
            <a:r>
              <a:rPr b="1" lang="zh-TW" sz="2200">
                <a:solidFill>
                  <a:srgbClr val="0000FF"/>
                </a:solidFill>
              </a:rPr>
              <a:t>(中)</a:t>
            </a:r>
          </a:p>
        </p:txBody>
      </p:sp>
      <p:sp>
        <p:nvSpPr>
          <p:cNvPr id="290" name="Shape 290"/>
          <p:cNvSpPr txBox="1"/>
          <p:nvPr/>
        </p:nvSpPr>
        <p:spPr>
          <a:xfrm>
            <a:off x="3019150" y="4322650"/>
            <a:ext cx="1572300" cy="400500"/>
          </a:xfrm>
          <a:prstGeom prst="rect">
            <a:avLst/>
          </a:prstGeom>
          <a:noFill/>
          <a:ln>
            <a:noFill/>
          </a:ln>
        </p:spPr>
        <p:txBody>
          <a:bodyPr anchorCtr="0" anchor="ctr" bIns="91425" lIns="91425" rIns="91425" wrap="square" tIns="91425">
            <a:noAutofit/>
          </a:bodyPr>
          <a:lstStyle/>
          <a:p>
            <a:pPr lvl="0" rtl="0" algn="ctr">
              <a:spcBef>
                <a:spcPts val="0"/>
              </a:spcBef>
              <a:buNone/>
            </a:pPr>
            <a:r>
              <a:rPr b="1" lang="zh-TW" sz="1800">
                <a:solidFill>
                  <a:srgbClr val="0000FF"/>
                </a:solidFill>
              </a:rPr>
              <a:t>塑</a:t>
            </a:r>
            <a:r>
              <a:rPr b="1" lang="zh-TW" sz="1800">
                <a:solidFill>
                  <a:srgbClr val="0000FF"/>
                </a:solidFill>
              </a:rPr>
              <a:t>膠小鴨</a:t>
            </a:r>
          </a:p>
          <a:p>
            <a:pPr lvl="0" rtl="0" algn="ctr">
              <a:spcBef>
                <a:spcPts val="0"/>
              </a:spcBef>
              <a:buNone/>
            </a:pPr>
            <a:r>
              <a:rPr b="1" lang="zh-TW" sz="1800">
                <a:solidFill>
                  <a:srgbClr val="0000FF"/>
                </a:solidFill>
              </a:rPr>
              <a:t>(小)</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Shape 296"/>
          <p:cNvSpPr txBox="1"/>
          <p:nvPr>
            <p:ph idx="12" type="sldNum"/>
          </p:nvPr>
        </p:nvSpPr>
        <p:spPr>
          <a:xfrm>
            <a:off x="8231975" y="6553200"/>
            <a:ext cx="838200" cy="2619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297" name="Shape 297"/>
          <p:cNvSpPr txBox="1"/>
          <p:nvPr>
            <p:ph idx="2" type="subTitle"/>
          </p:nvPr>
        </p:nvSpPr>
        <p:spPr>
          <a:xfrm>
            <a:off x="24200" y="6583675"/>
            <a:ext cx="8191500" cy="2742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298" name="Shape 298"/>
          <p:cNvSpPr txBox="1"/>
          <p:nvPr>
            <p:ph type="title"/>
          </p:nvPr>
        </p:nvSpPr>
        <p:spPr>
          <a:xfrm>
            <a:off x="476250" y="169425"/>
            <a:ext cx="8191500" cy="1243800"/>
          </a:xfrm>
          <a:prstGeom prst="rect">
            <a:avLst/>
          </a:prstGeom>
        </p:spPr>
        <p:txBody>
          <a:bodyPr anchorCtr="0" anchor="ctr" bIns="91425" lIns="91425" rIns="91425" wrap="square" tIns="91425">
            <a:noAutofit/>
          </a:bodyPr>
          <a:lstStyle/>
          <a:p>
            <a:pPr lvl="0">
              <a:spcBef>
                <a:spcPts val="0"/>
              </a:spcBef>
              <a:buNone/>
            </a:pPr>
            <a:r>
              <a:rPr lang="zh-TW"/>
              <a:t>本週課程大綱</a:t>
            </a:r>
          </a:p>
        </p:txBody>
      </p:sp>
      <p:sp>
        <p:nvSpPr>
          <p:cNvPr id="299" name="Shape 299"/>
          <p:cNvSpPr txBox="1"/>
          <p:nvPr>
            <p:ph idx="1" type="body"/>
          </p:nvPr>
        </p:nvSpPr>
        <p:spPr>
          <a:xfrm>
            <a:off x="476250" y="1783075"/>
            <a:ext cx="8191500" cy="4711800"/>
          </a:xfrm>
          <a:prstGeom prst="rect">
            <a:avLst/>
          </a:prstGeom>
        </p:spPr>
        <p:txBody>
          <a:bodyPr anchorCtr="0" anchor="ctr" bIns="91425" lIns="91425" rIns="91425" wrap="square" tIns="91425">
            <a:noAutofit/>
          </a:bodyPr>
          <a:lstStyle/>
          <a:p>
            <a:pPr indent="-228600" lvl="0" marL="457200" rtl="0">
              <a:lnSpc>
                <a:spcPct val="150000"/>
              </a:lnSpc>
              <a:spcBef>
                <a:spcPts val="0"/>
              </a:spcBef>
              <a:buAutoNum type="arabicPeriod"/>
            </a:pPr>
            <a:r>
              <a:rPr lang="zh-TW"/>
              <a:t>規劃求解是什麼？</a:t>
            </a:r>
          </a:p>
          <a:p>
            <a:pPr indent="-228600" lvl="0" marL="457200" rtl="0">
              <a:lnSpc>
                <a:spcPct val="150000"/>
              </a:lnSpc>
              <a:spcBef>
                <a:spcPts val="0"/>
              </a:spcBef>
              <a:buAutoNum type="arabicPeriod"/>
            </a:pPr>
            <a:r>
              <a:rPr lang="zh-TW"/>
              <a:t>Google試算表安裝Solver</a:t>
            </a:r>
          </a:p>
          <a:p>
            <a:pPr indent="-228600" lvl="0" marL="457200" rtl="0">
              <a:lnSpc>
                <a:spcPct val="150000"/>
              </a:lnSpc>
              <a:spcBef>
                <a:spcPts val="0"/>
              </a:spcBef>
              <a:buAutoNum type="arabicPeriod"/>
            </a:pPr>
            <a:r>
              <a:rPr lang="zh-TW"/>
              <a:t>實作：規劃求解(條件1)</a:t>
            </a:r>
          </a:p>
          <a:p>
            <a:pPr indent="-228600" lvl="0" marL="457200" rtl="0">
              <a:lnSpc>
                <a:spcPct val="150000"/>
              </a:lnSpc>
              <a:spcBef>
                <a:spcPts val="0"/>
              </a:spcBef>
              <a:buAutoNum type="arabicPeriod"/>
            </a:pPr>
            <a:r>
              <a:rPr lang="zh-TW"/>
              <a:t>實作：規劃求解(條件1+2)</a:t>
            </a:r>
          </a:p>
          <a:p>
            <a:pPr indent="-228600" lvl="0" marL="457200" rtl="0">
              <a:lnSpc>
                <a:spcPct val="150000"/>
              </a:lnSpc>
              <a:spcBef>
                <a:spcPts val="0"/>
              </a:spcBef>
              <a:buAutoNum type="arabicPeriod"/>
            </a:pPr>
            <a:r>
              <a:rPr lang="zh-TW"/>
              <a:t>課堂練習：麵包跟蛋糕要作多少？</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db2004200gl">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